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Roboto Bold" charset="1" panose="02000000000000000000"/>
      <p:regular r:id="rId16"/>
    </p:embeddedFont>
    <p:embeddedFont>
      <p:font typeface="Roboto" charset="1" panose="02000000000000000000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13" Target="../media/image11.png" Type="http://schemas.openxmlformats.org/officeDocument/2006/relationships/image"/><Relationship Id="rId14" Target="../media/image12.png" Type="http://schemas.openxmlformats.org/officeDocument/2006/relationships/image"/><Relationship Id="rId15" Target="../media/image13.svg" Type="http://schemas.openxmlformats.org/officeDocument/2006/relationships/image"/><Relationship Id="rId16" Target="../media/image14.png" Type="http://schemas.openxmlformats.org/officeDocument/2006/relationships/image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14.png" Type="http://schemas.openxmlformats.org/officeDocument/2006/relationships/image"/><Relationship Id="rId2" Target="../media/image20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svg" Type="http://schemas.openxmlformats.org/officeDocument/2006/relationships/image"/><Relationship Id="rId12" Target="../media/image8.png" Type="http://schemas.openxmlformats.org/officeDocument/2006/relationships/image"/><Relationship Id="rId13" Target="../media/image9.png" Type="http://schemas.openxmlformats.org/officeDocument/2006/relationships/image"/><Relationship Id="rId14" Target="../media/image10.png" Type="http://schemas.openxmlformats.org/officeDocument/2006/relationships/image"/><Relationship Id="rId15" Target="../media/image11.png" Type="http://schemas.openxmlformats.org/officeDocument/2006/relationships/image"/><Relationship Id="rId16" Target="../media/image12.png" Type="http://schemas.openxmlformats.org/officeDocument/2006/relationships/image"/><Relationship Id="rId17" Target="../media/image13.svg" Type="http://schemas.openxmlformats.org/officeDocument/2006/relationships/image"/><Relationship Id="rId18" Target="../media/image14.pn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jpeg" Type="http://schemas.openxmlformats.org/officeDocument/2006/relationships/image"/><Relationship Id="rId7" Target="../media/image26.jpeg" Type="http://schemas.openxmlformats.org/officeDocument/2006/relationships/image"/><Relationship Id="rId8" Target="../media/image27.jpeg" Type="http://schemas.openxmlformats.org/officeDocument/2006/relationships/image"/><Relationship Id="rId9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26.jpeg" Type="http://schemas.openxmlformats.org/officeDocument/2006/relationships/image"/><Relationship Id="rId3" Target="../media/image28.jpe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5.png" Type="http://schemas.openxmlformats.org/officeDocument/2006/relationships/image"/><Relationship Id="rId12" Target="../media/image6.png" Type="http://schemas.openxmlformats.org/officeDocument/2006/relationships/image"/><Relationship Id="rId13" Target="../media/image7.svg" Type="http://schemas.openxmlformats.org/officeDocument/2006/relationships/image"/><Relationship Id="rId14" Target="../media/image8.png" Type="http://schemas.openxmlformats.org/officeDocument/2006/relationships/image"/><Relationship Id="rId15" Target="../media/image9.png" Type="http://schemas.openxmlformats.org/officeDocument/2006/relationships/image"/><Relationship Id="rId16" Target="../media/image10.png" Type="http://schemas.openxmlformats.org/officeDocument/2006/relationships/image"/><Relationship Id="rId17" Target="../media/image11.png" Type="http://schemas.openxmlformats.org/officeDocument/2006/relationships/image"/><Relationship Id="rId18" Target="../media/image12.png" Type="http://schemas.openxmlformats.org/officeDocument/2006/relationships/image"/><Relationship Id="rId19" Target="../media/image13.svg" Type="http://schemas.openxmlformats.org/officeDocument/2006/relationships/image"/><Relationship Id="rId2" Target="../media/image20.jpeg" Type="http://schemas.openxmlformats.org/officeDocument/2006/relationships/image"/><Relationship Id="rId20" Target="../media/image14.pn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png" Type="http://schemas.openxmlformats.org/officeDocument/2006/relationships/image"/><Relationship Id="rId12" Target="../media/image7.svg" Type="http://schemas.openxmlformats.org/officeDocument/2006/relationships/image"/><Relationship Id="rId13" Target="../media/image8.png" Type="http://schemas.openxmlformats.org/officeDocument/2006/relationships/image"/><Relationship Id="rId14" Target="../media/image9.png" Type="http://schemas.openxmlformats.org/officeDocument/2006/relationships/image"/><Relationship Id="rId15" Target="../media/image10.png" Type="http://schemas.openxmlformats.org/officeDocument/2006/relationships/image"/><Relationship Id="rId16" Target="../media/image11.png" Type="http://schemas.openxmlformats.org/officeDocument/2006/relationships/image"/><Relationship Id="rId17" Target="../media/image12.png" Type="http://schemas.openxmlformats.org/officeDocument/2006/relationships/image"/><Relationship Id="rId18" Target="../media/image13.svg" Type="http://schemas.openxmlformats.org/officeDocument/2006/relationships/image"/><Relationship Id="rId19" Target="../media/image14.png" Type="http://schemas.openxmlformats.org/officeDocument/2006/relationships/image"/><Relationship Id="rId2" Target="../media/image39.jpeg" Type="http://schemas.openxmlformats.org/officeDocument/2006/relationships/image"/><Relationship Id="rId3" Target="../media/image40.png" Type="http://schemas.openxmlformats.org/officeDocument/2006/relationships/image"/><Relationship Id="rId4" Target="../media/image41.jpeg" Type="http://schemas.openxmlformats.org/officeDocument/2006/relationships/image"/><Relationship Id="rId5" Target="../media/image42.jpe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png" Type="http://schemas.openxmlformats.org/officeDocument/2006/relationships/image"/><Relationship Id="rId12" Target="../media/image7.svg" Type="http://schemas.openxmlformats.org/officeDocument/2006/relationships/image"/><Relationship Id="rId13" Target="../media/image8.png" Type="http://schemas.openxmlformats.org/officeDocument/2006/relationships/image"/><Relationship Id="rId14" Target="../media/image9.png" Type="http://schemas.openxmlformats.org/officeDocument/2006/relationships/image"/><Relationship Id="rId15" Target="../media/image10.png" Type="http://schemas.openxmlformats.org/officeDocument/2006/relationships/image"/><Relationship Id="rId16" Target="../media/image11.png" Type="http://schemas.openxmlformats.org/officeDocument/2006/relationships/image"/><Relationship Id="rId17" Target="../media/image12.png" Type="http://schemas.openxmlformats.org/officeDocument/2006/relationships/image"/><Relationship Id="rId18" Target="../media/image13.svg" Type="http://schemas.openxmlformats.org/officeDocument/2006/relationships/image"/><Relationship Id="rId19" Target="../media/image14.png" Type="http://schemas.openxmlformats.org/officeDocument/2006/relationships/image"/><Relationship Id="rId2" Target="../media/image47.jpeg" Type="http://schemas.openxmlformats.org/officeDocument/2006/relationships/image"/><Relationship Id="rId3" Target="../media/image48.png" Type="http://schemas.openxmlformats.org/officeDocument/2006/relationships/image"/><Relationship Id="rId4" Target="../media/image49.svg" Type="http://schemas.openxmlformats.org/officeDocument/2006/relationships/image"/><Relationship Id="rId5" Target="../media/image50.png" Type="http://schemas.openxmlformats.org/officeDocument/2006/relationships/image"/><Relationship Id="rId6" Target="../media/image51.svg" Type="http://schemas.openxmlformats.org/officeDocument/2006/relationships/image"/><Relationship Id="rId7" Target="../media/image52.png" Type="http://schemas.openxmlformats.org/officeDocument/2006/relationships/image"/><Relationship Id="rId8" Target="../media/image53.sv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svg" Type="http://schemas.openxmlformats.org/officeDocument/2006/relationships/image"/><Relationship Id="rId12" Target="../media/image8.png" Type="http://schemas.openxmlformats.org/officeDocument/2006/relationships/image"/><Relationship Id="rId13" Target="../media/image9.png" Type="http://schemas.openxmlformats.org/officeDocument/2006/relationships/image"/><Relationship Id="rId14" Target="../media/image10.png" Type="http://schemas.openxmlformats.org/officeDocument/2006/relationships/image"/><Relationship Id="rId15" Target="../media/image11.png" Type="http://schemas.openxmlformats.org/officeDocument/2006/relationships/image"/><Relationship Id="rId16" Target="../media/image12.png" Type="http://schemas.openxmlformats.org/officeDocument/2006/relationships/image"/><Relationship Id="rId17" Target="../media/image13.svg" Type="http://schemas.openxmlformats.org/officeDocument/2006/relationships/image"/><Relationship Id="rId18" Target="../media/image14.png" Type="http://schemas.openxmlformats.org/officeDocument/2006/relationships/image"/><Relationship Id="rId2" Target="../media/image55.jpeg" Type="http://schemas.openxmlformats.org/officeDocument/2006/relationships/image"/><Relationship Id="rId3" Target="../media/image56.png" Type="http://schemas.openxmlformats.org/officeDocument/2006/relationships/image"/><Relationship Id="rId4" Target="../media/image57.svg" Type="http://schemas.openxmlformats.org/officeDocument/2006/relationships/image"/><Relationship Id="rId5" Target="../media/image58.png" Type="http://schemas.openxmlformats.org/officeDocument/2006/relationships/image"/><Relationship Id="rId6" Target="../media/image59.svg" Type="http://schemas.openxmlformats.org/officeDocument/2006/relationships/image"/><Relationship Id="rId7" Target="../media/image60.png" Type="http://schemas.openxmlformats.org/officeDocument/2006/relationships/image"/><Relationship Id="rId8" Target="../media/image61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.png" Type="http://schemas.openxmlformats.org/officeDocument/2006/relationships/image"/><Relationship Id="rId5" Target="../media/image62.jpe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2516748" y="-2308313"/>
            <a:ext cx="10754146" cy="14903626"/>
            <a:chOff x="0" y="0"/>
            <a:chExt cx="3230879" cy="44775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30879" cy="4477511"/>
            </a:xfrm>
            <a:custGeom>
              <a:avLst/>
              <a:gdLst/>
              <a:ahLst/>
              <a:cxnLst/>
              <a:rect r="r" b="b" t="t" l="l"/>
              <a:pathLst>
                <a:path h="4477511" w="3230879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l="0" t="-22" r="0" b="-2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1887" y="-8355"/>
              <a:ext cx="3179243" cy="4416994"/>
            </a:xfrm>
            <a:custGeom>
              <a:avLst/>
              <a:gdLst/>
              <a:ahLst/>
              <a:cxnLst/>
              <a:rect r="r" b="b" t="t" l="l"/>
              <a:pathLst>
                <a:path h="4416994" w="3179243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55601" t="0" r="-5560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21717" y="6893456"/>
            <a:ext cx="3687508" cy="608033"/>
            <a:chOff x="0" y="0"/>
            <a:chExt cx="971196" cy="1601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1196" cy="160140"/>
            </a:xfrm>
            <a:custGeom>
              <a:avLst/>
              <a:gdLst/>
              <a:ahLst/>
              <a:cxnLst/>
              <a:rect r="r" b="b" t="t" l="l"/>
              <a:pathLst>
                <a:path h="160140" w="971196">
                  <a:moveTo>
                    <a:pt x="80070" y="0"/>
                  </a:moveTo>
                  <a:lnTo>
                    <a:pt x="891125" y="0"/>
                  </a:lnTo>
                  <a:cubicBezTo>
                    <a:pt x="935347" y="0"/>
                    <a:pt x="971196" y="35849"/>
                    <a:pt x="971196" y="80070"/>
                  </a:cubicBezTo>
                  <a:lnTo>
                    <a:pt x="971196" y="80070"/>
                  </a:lnTo>
                  <a:cubicBezTo>
                    <a:pt x="971196" y="101306"/>
                    <a:pt x="962760" y="121672"/>
                    <a:pt x="947744" y="136688"/>
                  </a:cubicBezTo>
                  <a:cubicBezTo>
                    <a:pt x="932727" y="151704"/>
                    <a:pt x="912361" y="160140"/>
                    <a:pt x="891125" y="160140"/>
                  </a:cubicBezTo>
                  <a:lnTo>
                    <a:pt x="80070" y="160140"/>
                  </a:lnTo>
                  <a:cubicBezTo>
                    <a:pt x="58834" y="160140"/>
                    <a:pt x="38468" y="151704"/>
                    <a:pt x="23452" y="136688"/>
                  </a:cubicBezTo>
                  <a:cubicBezTo>
                    <a:pt x="8436" y="121672"/>
                    <a:pt x="0" y="101306"/>
                    <a:pt x="0" y="80070"/>
                  </a:cubicBezTo>
                  <a:lnTo>
                    <a:pt x="0" y="80070"/>
                  </a:lnTo>
                  <a:cubicBezTo>
                    <a:pt x="0" y="58834"/>
                    <a:pt x="8436" y="38468"/>
                    <a:pt x="23452" y="23452"/>
                  </a:cubicBezTo>
                  <a:cubicBezTo>
                    <a:pt x="38468" y="8436"/>
                    <a:pt x="58834" y="0"/>
                    <a:pt x="80070" y="0"/>
                  </a:cubicBez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71196" cy="198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5400000">
            <a:off x="9595871" y="6970058"/>
            <a:ext cx="454829" cy="454829"/>
          </a:xfrm>
          <a:custGeom>
            <a:avLst/>
            <a:gdLst/>
            <a:ahLst/>
            <a:cxnLst/>
            <a:rect r="r" b="b" t="t" l="l"/>
            <a:pathLst>
              <a:path h="454829" w="454829">
                <a:moveTo>
                  <a:pt x="0" y="0"/>
                </a:moveTo>
                <a:lnTo>
                  <a:pt x="454829" y="0"/>
                </a:lnTo>
                <a:lnTo>
                  <a:pt x="454829" y="454829"/>
                </a:lnTo>
                <a:lnTo>
                  <a:pt x="0" y="454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521717" y="3204385"/>
            <a:ext cx="6610193" cy="71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8"/>
              </a:lnSpc>
            </a:pPr>
            <a:r>
              <a:rPr lang="en-US" sz="4600" b="true">
                <a:solidFill>
                  <a:srgbClr val="EBF464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21717" y="5710982"/>
            <a:ext cx="62988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50700" y="6989510"/>
            <a:ext cx="30543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21717" y="2676187"/>
            <a:ext cx="360757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579" r="0" b="-6139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800534" cy="10287000"/>
            <a:chOff x="0" y="0"/>
            <a:chExt cx="73758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758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37589">
                  <a:moveTo>
                    <a:pt x="0" y="0"/>
                  </a:moveTo>
                  <a:lnTo>
                    <a:pt x="737589" y="0"/>
                  </a:lnTo>
                  <a:lnTo>
                    <a:pt x="73758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758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1536438" y="1028700"/>
            <a:ext cx="8433464" cy="10511347"/>
          </a:xfrm>
          <a:custGeom>
            <a:avLst/>
            <a:gdLst/>
            <a:ahLst/>
            <a:cxnLst/>
            <a:rect r="r" b="b" t="t" l="l"/>
            <a:pathLst>
              <a:path h="10511347" w="8433464">
                <a:moveTo>
                  <a:pt x="0" y="0"/>
                </a:moveTo>
                <a:lnTo>
                  <a:pt x="8433464" y="0"/>
                </a:lnTo>
                <a:lnTo>
                  <a:pt x="8433464" y="10511347"/>
                </a:lnTo>
                <a:lnTo>
                  <a:pt x="0" y="10511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300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19178" y="5765671"/>
            <a:ext cx="577164" cy="577164"/>
          </a:xfrm>
          <a:custGeom>
            <a:avLst/>
            <a:gdLst/>
            <a:ahLst/>
            <a:cxnLst/>
            <a:rect r="r" b="b" t="t" l="l"/>
            <a:pathLst>
              <a:path h="577164" w="577164">
                <a:moveTo>
                  <a:pt x="0" y="0"/>
                </a:moveTo>
                <a:lnTo>
                  <a:pt x="577165" y="0"/>
                </a:lnTo>
                <a:lnTo>
                  <a:pt x="577165" y="577164"/>
                </a:lnTo>
                <a:lnTo>
                  <a:pt x="0" y="577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25835" y="5765671"/>
            <a:ext cx="577164" cy="577164"/>
          </a:xfrm>
          <a:custGeom>
            <a:avLst/>
            <a:gdLst/>
            <a:ahLst/>
            <a:cxnLst/>
            <a:rect r="r" b="b" t="t" l="l"/>
            <a:pathLst>
              <a:path h="577164" w="577164">
                <a:moveTo>
                  <a:pt x="0" y="0"/>
                </a:moveTo>
                <a:lnTo>
                  <a:pt x="577164" y="0"/>
                </a:lnTo>
                <a:lnTo>
                  <a:pt x="577164" y="577164"/>
                </a:lnTo>
                <a:lnTo>
                  <a:pt x="0" y="5771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399272" y="2223032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8525835" y="4604000"/>
            <a:ext cx="822759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379375" y="2169057"/>
            <a:ext cx="483456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25835" y="1489889"/>
            <a:ext cx="2853540" cy="3161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56"/>
              </a:lnSpc>
            </a:pPr>
            <a:r>
              <a:rPr lang="en-US" sz="18397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42169" y="5817013"/>
            <a:ext cx="2995101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87751" y="5817013"/>
            <a:ext cx="2995101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25835" y="6676210"/>
            <a:ext cx="373425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019178" y="6676210"/>
            <a:ext cx="373425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9579" r="0" b="-6139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42419" y="0"/>
            <a:ext cx="5745581" cy="10287000"/>
            <a:chOff x="0" y="0"/>
            <a:chExt cx="151323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13239" cy="2709333"/>
            </a:xfrm>
            <a:custGeom>
              <a:avLst/>
              <a:gdLst/>
              <a:ahLst/>
              <a:cxnLst/>
              <a:rect r="r" b="b" t="t" l="l"/>
              <a:pathLst>
                <a:path h="2709333" w="1513239">
                  <a:moveTo>
                    <a:pt x="0" y="0"/>
                  </a:moveTo>
                  <a:lnTo>
                    <a:pt x="1513239" y="0"/>
                  </a:lnTo>
                  <a:lnTo>
                    <a:pt x="151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1323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266326" y="7373820"/>
            <a:ext cx="2193745" cy="651110"/>
            <a:chOff x="0" y="0"/>
            <a:chExt cx="577777" cy="171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615133" y="2262070"/>
            <a:ext cx="5305739" cy="5921002"/>
          </a:xfrm>
          <a:custGeom>
            <a:avLst/>
            <a:gdLst/>
            <a:ahLst/>
            <a:cxnLst/>
            <a:rect r="r" b="b" t="t" l="l"/>
            <a:pathLst>
              <a:path h="5921002" w="5305739">
                <a:moveTo>
                  <a:pt x="0" y="0"/>
                </a:moveTo>
                <a:lnTo>
                  <a:pt x="5305739" y="0"/>
                </a:lnTo>
                <a:lnTo>
                  <a:pt x="5305739" y="5921002"/>
                </a:lnTo>
                <a:lnTo>
                  <a:pt x="0" y="592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122" r="0" b="-17122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266326" y="2185870"/>
            <a:ext cx="614748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66326" y="4589345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66326" y="5957770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12251" y="749141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Check Here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2599569" y="0"/>
            <a:ext cx="5585737" cy="1851884"/>
            <a:chOff x="0" y="0"/>
            <a:chExt cx="7447649" cy="246917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620089"/>
              <a:ext cx="1358759" cy="1229000"/>
            </a:xfrm>
            <a:custGeom>
              <a:avLst/>
              <a:gdLst/>
              <a:ahLst/>
              <a:cxnLst/>
              <a:rect r="r" b="b" t="t" l="l"/>
              <a:pathLst>
                <a:path h="1229000" w="1358759">
                  <a:moveTo>
                    <a:pt x="0" y="0"/>
                  </a:moveTo>
                  <a:lnTo>
                    <a:pt x="1358759" y="0"/>
                  </a:lnTo>
                  <a:lnTo>
                    <a:pt x="1358759" y="1229001"/>
                  </a:lnTo>
                  <a:lnTo>
                    <a:pt x="0" y="122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084992" y="587947"/>
              <a:ext cx="1362657" cy="1293285"/>
            </a:xfrm>
            <a:custGeom>
              <a:avLst/>
              <a:gdLst/>
              <a:ahLst/>
              <a:cxnLst/>
              <a:rect r="r" b="b" t="t" l="l"/>
              <a:pathLst>
                <a:path h="1293285" w="1362657">
                  <a:moveTo>
                    <a:pt x="0" y="0"/>
                  </a:moveTo>
                  <a:lnTo>
                    <a:pt x="1362657" y="0"/>
                  </a:lnTo>
                  <a:lnTo>
                    <a:pt x="1362657" y="1293285"/>
                  </a:lnTo>
                  <a:lnTo>
                    <a:pt x="0" y="1293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84688" y="0"/>
              <a:ext cx="5874375" cy="2469179"/>
            </a:xfrm>
            <a:custGeom>
              <a:avLst/>
              <a:gdLst/>
              <a:ahLst/>
              <a:cxnLst/>
              <a:rect r="r" b="b" t="t" l="l"/>
              <a:pathLst>
                <a:path h="2469179" w="5874375">
                  <a:moveTo>
                    <a:pt x="0" y="0"/>
                  </a:moveTo>
                  <a:lnTo>
                    <a:pt x="5874375" y="0"/>
                  </a:lnTo>
                  <a:lnTo>
                    <a:pt x="5874375" y="2469179"/>
                  </a:lnTo>
                  <a:lnTo>
                    <a:pt x="0" y="2469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87145" y="8957899"/>
            <a:ext cx="8251076" cy="1028467"/>
            <a:chOff x="0" y="0"/>
            <a:chExt cx="11001435" cy="137128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9579" r="0" b="-6139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54570" y="4935722"/>
            <a:ext cx="562803" cy="590095"/>
          </a:xfrm>
          <a:custGeom>
            <a:avLst/>
            <a:gdLst/>
            <a:ahLst/>
            <a:cxnLst/>
            <a:rect r="r" b="b" t="t" l="l"/>
            <a:pathLst>
              <a:path h="590095" w="562803">
                <a:moveTo>
                  <a:pt x="0" y="0"/>
                </a:moveTo>
                <a:lnTo>
                  <a:pt x="562803" y="0"/>
                </a:lnTo>
                <a:lnTo>
                  <a:pt x="562803" y="590095"/>
                </a:lnTo>
                <a:lnTo>
                  <a:pt x="0" y="590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21927" y="4962223"/>
            <a:ext cx="537094" cy="537094"/>
          </a:xfrm>
          <a:custGeom>
            <a:avLst/>
            <a:gdLst/>
            <a:ahLst/>
            <a:cxnLst/>
            <a:rect r="r" b="b" t="t" l="l"/>
            <a:pathLst>
              <a:path h="537094" w="537094">
                <a:moveTo>
                  <a:pt x="0" y="0"/>
                </a:moveTo>
                <a:lnTo>
                  <a:pt x="537094" y="0"/>
                </a:lnTo>
                <a:lnTo>
                  <a:pt x="537094" y="537094"/>
                </a:lnTo>
                <a:lnTo>
                  <a:pt x="0" y="537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6920" y="4866915"/>
            <a:ext cx="3555059" cy="3764881"/>
          </a:xfrm>
          <a:custGeom>
            <a:avLst/>
            <a:gdLst/>
            <a:ahLst/>
            <a:cxnLst/>
            <a:rect r="r" b="b" t="t" l="l"/>
            <a:pathLst>
              <a:path h="3764881" w="3555059">
                <a:moveTo>
                  <a:pt x="0" y="0"/>
                </a:moveTo>
                <a:lnTo>
                  <a:pt x="3555059" y="0"/>
                </a:lnTo>
                <a:lnTo>
                  <a:pt x="3555059" y="3764881"/>
                </a:lnTo>
                <a:lnTo>
                  <a:pt x="0" y="37648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476" t="0" r="-2947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64277" y="4866915"/>
            <a:ext cx="3555059" cy="3764881"/>
          </a:xfrm>
          <a:custGeom>
            <a:avLst/>
            <a:gdLst/>
            <a:ahLst/>
            <a:cxnLst/>
            <a:rect r="r" b="b" t="t" l="l"/>
            <a:pathLst>
              <a:path h="3764881" w="3555059">
                <a:moveTo>
                  <a:pt x="0" y="0"/>
                </a:moveTo>
                <a:lnTo>
                  <a:pt x="3555059" y="0"/>
                </a:lnTo>
                <a:lnTo>
                  <a:pt x="3555059" y="3764881"/>
                </a:lnTo>
                <a:lnTo>
                  <a:pt x="0" y="37648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0864" r="0" b="-20864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954570" y="8013487"/>
            <a:ext cx="2193745" cy="651110"/>
            <a:chOff x="0" y="0"/>
            <a:chExt cx="577777" cy="171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0" y="-5346"/>
            <a:ext cx="18288000" cy="4434111"/>
            <a:chOff x="0" y="0"/>
            <a:chExt cx="4816593" cy="11678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816592" cy="1167832"/>
            </a:xfrm>
            <a:custGeom>
              <a:avLst/>
              <a:gdLst/>
              <a:ahLst/>
              <a:cxnLst/>
              <a:rect r="r" b="b" t="t" l="l"/>
              <a:pathLst>
                <a:path h="116783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67832"/>
                  </a:lnTo>
                  <a:lnTo>
                    <a:pt x="0" y="1167832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816593" cy="1205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321927" y="8013487"/>
            <a:ext cx="2193745" cy="651110"/>
            <a:chOff x="0" y="0"/>
            <a:chExt cx="577777" cy="171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7191" y="-5346"/>
            <a:ext cx="18290334" cy="4434111"/>
          </a:xfrm>
          <a:custGeom>
            <a:avLst/>
            <a:gdLst/>
            <a:ahLst/>
            <a:cxnLst/>
            <a:rect r="r" b="b" t="t" l="l"/>
            <a:pathLst>
              <a:path h="4434111" w="18290334">
                <a:moveTo>
                  <a:pt x="0" y="0"/>
                </a:moveTo>
                <a:lnTo>
                  <a:pt x="18290334" y="0"/>
                </a:lnTo>
                <a:lnTo>
                  <a:pt x="18290334" y="4434111"/>
                </a:lnTo>
                <a:lnTo>
                  <a:pt x="0" y="4434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</a:blip>
            <a:stretch>
              <a:fillRect l="0" t="-53734" r="0" b="-48901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123146" y="484350"/>
            <a:ext cx="9569505" cy="631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54570" y="5911636"/>
            <a:ext cx="4085870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21927" y="5911636"/>
            <a:ext cx="4085870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920913" y="3084384"/>
            <a:ext cx="9901628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07898" y="4847865"/>
            <a:ext cx="31325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 b="true">
                <a:solidFill>
                  <a:srgbClr val="CED848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537590" y="4943173"/>
            <a:ext cx="1654543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 b="true">
                <a:solidFill>
                  <a:srgbClr val="CED848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000495" y="8131079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367852" y="8131079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AutoShape 24" id="24"/>
          <p:cNvSpPr/>
          <p:nvPr/>
        </p:nvSpPr>
        <p:spPr>
          <a:xfrm>
            <a:off x="8400583" y="3625383"/>
            <a:ext cx="1484501" cy="0"/>
          </a:xfrm>
          <a:prstGeom prst="line">
            <a:avLst/>
          </a:prstGeom>
          <a:ln cap="flat" w="133350">
            <a:solidFill>
              <a:srgbClr val="058E9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326441" y="9093222"/>
            <a:ext cx="8251076" cy="1028467"/>
            <a:chOff x="0" y="0"/>
            <a:chExt cx="11001435" cy="137128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9579" r="0" b="-6139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799224" cy="3262274"/>
            <a:chOff x="0" y="0"/>
            <a:chExt cx="1263993" cy="859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63993" cy="859200"/>
            </a:xfrm>
            <a:custGeom>
              <a:avLst/>
              <a:gdLst/>
              <a:ahLst/>
              <a:cxnLst/>
              <a:rect r="r" b="b" t="t" l="l"/>
              <a:pathLst>
                <a:path h="859200" w="1263993">
                  <a:moveTo>
                    <a:pt x="0" y="0"/>
                  </a:moveTo>
                  <a:lnTo>
                    <a:pt x="1263993" y="0"/>
                  </a:lnTo>
                  <a:lnTo>
                    <a:pt x="1263993" y="859200"/>
                  </a:lnTo>
                  <a:lnTo>
                    <a:pt x="0" y="859200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63993" cy="89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62626" y="554201"/>
            <a:ext cx="6645926" cy="3452229"/>
          </a:xfrm>
          <a:custGeom>
            <a:avLst/>
            <a:gdLst/>
            <a:ahLst/>
            <a:cxnLst/>
            <a:rect r="r" b="b" t="t" l="l"/>
            <a:pathLst>
              <a:path h="3452229" w="6645926">
                <a:moveTo>
                  <a:pt x="0" y="0"/>
                </a:moveTo>
                <a:lnTo>
                  <a:pt x="6645925" y="0"/>
                </a:lnTo>
                <a:lnTo>
                  <a:pt x="6645925" y="3452229"/>
                </a:lnTo>
                <a:lnTo>
                  <a:pt x="0" y="34522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2936" r="0" b="-8583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2626" y="4492205"/>
            <a:ext cx="6645926" cy="5263573"/>
          </a:xfrm>
          <a:custGeom>
            <a:avLst/>
            <a:gdLst/>
            <a:ahLst/>
            <a:cxnLst/>
            <a:rect r="r" b="b" t="t" l="l"/>
            <a:pathLst>
              <a:path h="5263573" w="6645926">
                <a:moveTo>
                  <a:pt x="0" y="0"/>
                </a:moveTo>
                <a:lnTo>
                  <a:pt x="6645925" y="0"/>
                </a:lnTo>
                <a:lnTo>
                  <a:pt x="6645925" y="5263572"/>
                </a:lnTo>
                <a:lnTo>
                  <a:pt x="0" y="52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5017" r="0" b="-5413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66175" y="6610288"/>
            <a:ext cx="590095" cy="590095"/>
          </a:xfrm>
          <a:custGeom>
            <a:avLst/>
            <a:gdLst/>
            <a:ahLst/>
            <a:cxnLst/>
            <a:rect r="r" b="b" t="t" l="l"/>
            <a:pathLst>
              <a:path h="590095" w="590095">
                <a:moveTo>
                  <a:pt x="0" y="0"/>
                </a:moveTo>
                <a:lnTo>
                  <a:pt x="590095" y="0"/>
                </a:lnTo>
                <a:lnTo>
                  <a:pt x="590095" y="590095"/>
                </a:lnTo>
                <a:lnTo>
                  <a:pt x="0" y="590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1490944" y="7629008"/>
            <a:ext cx="2193745" cy="651110"/>
            <a:chOff x="0" y="0"/>
            <a:chExt cx="577777" cy="1714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EBF46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9774518" y="1526755"/>
            <a:ext cx="450442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74518" y="4635080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490944" y="6137150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536869" y="7746600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13B75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579" r="0" b="-6139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515225" cy="4976812"/>
            <a:chOff x="0" y="0"/>
            <a:chExt cx="1979319" cy="13107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79319" cy="1310765"/>
            </a:xfrm>
            <a:custGeom>
              <a:avLst/>
              <a:gdLst/>
              <a:ahLst/>
              <a:cxnLst/>
              <a:rect r="r" b="b" t="t" l="l"/>
              <a:pathLst>
                <a:path h="1310765" w="1979319">
                  <a:moveTo>
                    <a:pt x="0" y="0"/>
                  </a:moveTo>
                  <a:lnTo>
                    <a:pt x="1979319" y="0"/>
                  </a:lnTo>
                  <a:lnTo>
                    <a:pt x="1979319" y="1310765"/>
                  </a:lnTo>
                  <a:lnTo>
                    <a:pt x="0" y="1310765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79319" cy="1348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4976812"/>
            <a:ext cx="7515225" cy="5310188"/>
          </a:xfrm>
          <a:custGeom>
            <a:avLst/>
            <a:gdLst/>
            <a:ahLst/>
            <a:cxnLst/>
            <a:rect r="r" b="b" t="t" l="l"/>
            <a:pathLst>
              <a:path h="5310188" w="7515225">
                <a:moveTo>
                  <a:pt x="0" y="0"/>
                </a:moveTo>
                <a:lnTo>
                  <a:pt x="7515225" y="0"/>
                </a:lnTo>
                <a:lnTo>
                  <a:pt x="7515225" y="5310188"/>
                </a:lnTo>
                <a:lnTo>
                  <a:pt x="0" y="5310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560" r="0" b="-8546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72186" y="758301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0"/>
                </a:lnTo>
                <a:lnTo>
                  <a:pt x="0" y="855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39125" y="758301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0"/>
                </a:lnTo>
                <a:lnTo>
                  <a:pt x="0" y="8555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72186" y="5106598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0"/>
                </a:lnTo>
                <a:lnTo>
                  <a:pt x="0" y="8555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239125" y="5106598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0"/>
                </a:lnTo>
                <a:lnTo>
                  <a:pt x="0" y="8555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952500"/>
            <a:ext cx="5504551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239125" y="2990581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384550"/>
            <a:ext cx="50044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39125" y="7312549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72186" y="2990581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172186" y="7312549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39125" y="1985311"/>
            <a:ext cx="29420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239125" y="6307279"/>
            <a:ext cx="1755024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72186" y="1985311"/>
            <a:ext cx="31325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72186" y="6307279"/>
            <a:ext cx="218078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-9579" r="0" b="-6139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5578353"/>
            <a:chOff x="0" y="0"/>
            <a:chExt cx="4816593" cy="14691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469196"/>
            </a:xfrm>
            <a:custGeom>
              <a:avLst/>
              <a:gdLst/>
              <a:ahLst/>
              <a:cxnLst/>
              <a:rect r="r" b="b" t="t" l="l"/>
              <a:pathLst>
                <a:path h="146919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469196"/>
                  </a:lnTo>
                  <a:lnTo>
                    <a:pt x="0" y="1469196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1507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839151" y="0"/>
            <a:ext cx="18288000" cy="5578353"/>
          </a:xfrm>
          <a:custGeom>
            <a:avLst/>
            <a:gdLst/>
            <a:ahLst/>
            <a:cxnLst/>
            <a:rect r="r" b="b" t="t" l="l"/>
            <a:pathLst>
              <a:path h="5578353" w="18288000">
                <a:moveTo>
                  <a:pt x="0" y="0"/>
                </a:moveTo>
                <a:lnTo>
                  <a:pt x="18288000" y="0"/>
                </a:lnTo>
                <a:lnTo>
                  <a:pt x="18288000" y="5578353"/>
                </a:lnTo>
                <a:lnTo>
                  <a:pt x="0" y="55783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59416" r="0" b="-594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52700" y="3864232"/>
            <a:ext cx="2193745" cy="651110"/>
            <a:chOff x="0" y="0"/>
            <a:chExt cx="577777" cy="171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EBF46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3794509" y="2134764"/>
            <a:ext cx="4493491" cy="3622877"/>
          </a:xfrm>
          <a:custGeom>
            <a:avLst/>
            <a:gdLst/>
            <a:ahLst/>
            <a:cxnLst/>
            <a:rect r="r" b="b" t="t" l="l"/>
            <a:pathLst>
              <a:path h="3622877" w="4493491">
                <a:moveTo>
                  <a:pt x="0" y="0"/>
                </a:moveTo>
                <a:lnTo>
                  <a:pt x="4493491" y="0"/>
                </a:lnTo>
                <a:lnTo>
                  <a:pt x="4493491" y="3622878"/>
                </a:lnTo>
                <a:lnTo>
                  <a:pt x="0" y="3622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7225" y="6205317"/>
            <a:ext cx="2632651" cy="2788032"/>
          </a:xfrm>
          <a:custGeom>
            <a:avLst/>
            <a:gdLst/>
            <a:ahLst/>
            <a:cxnLst/>
            <a:rect r="r" b="b" t="t" l="l"/>
            <a:pathLst>
              <a:path h="2788032" w="2632651">
                <a:moveTo>
                  <a:pt x="0" y="0"/>
                </a:moveTo>
                <a:lnTo>
                  <a:pt x="2632652" y="0"/>
                </a:lnTo>
                <a:lnTo>
                  <a:pt x="2632652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35" t="0" r="-3761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83975" y="6205317"/>
            <a:ext cx="2632651" cy="2788032"/>
          </a:xfrm>
          <a:custGeom>
            <a:avLst/>
            <a:gdLst/>
            <a:ahLst/>
            <a:cxnLst/>
            <a:rect r="r" b="b" t="t" l="l"/>
            <a:pathLst>
              <a:path h="2788032" w="2632651">
                <a:moveTo>
                  <a:pt x="0" y="0"/>
                </a:moveTo>
                <a:lnTo>
                  <a:pt x="2632652" y="0"/>
                </a:lnTo>
                <a:lnTo>
                  <a:pt x="2632652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51" t="0" r="-2951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727717" y="8342239"/>
            <a:ext cx="2193745" cy="651110"/>
            <a:chOff x="0" y="0"/>
            <a:chExt cx="577777" cy="171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EBF46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014467" y="8342239"/>
            <a:ext cx="2193745" cy="651110"/>
            <a:chOff x="0" y="0"/>
            <a:chExt cx="577777" cy="1714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EBF464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3014467" y="6274124"/>
            <a:ext cx="658903" cy="658903"/>
          </a:xfrm>
          <a:custGeom>
            <a:avLst/>
            <a:gdLst/>
            <a:ahLst/>
            <a:cxnLst/>
            <a:rect r="r" b="b" t="t" l="l"/>
            <a:pathLst>
              <a:path h="658903" w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746445" y="6205317"/>
            <a:ext cx="658903" cy="658903"/>
          </a:xfrm>
          <a:custGeom>
            <a:avLst/>
            <a:gdLst/>
            <a:ahLst/>
            <a:cxnLst/>
            <a:rect r="r" b="b" t="t" l="l"/>
            <a:pathLst>
              <a:path h="658903" w="658903">
                <a:moveTo>
                  <a:pt x="0" y="0"/>
                </a:moveTo>
                <a:lnTo>
                  <a:pt x="658903" y="0"/>
                </a:lnTo>
                <a:lnTo>
                  <a:pt x="658903" y="658902"/>
                </a:lnTo>
                <a:lnTo>
                  <a:pt x="0" y="658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552700" y="981075"/>
            <a:ext cx="6164971" cy="64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9"/>
              </a:lnSpc>
            </a:pPr>
            <a:r>
              <a:rPr lang="en-US" sz="3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52700" y="2657096"/>
            <a:ext cx="5925040" cy="378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98625" y="3981824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13B75"/>
                </a:solidFill>
                <a:latin typeface="Roboto"/>
                <a:ea typeface="Roboto"/>
                <a:cs typeface="Roboto"/>
                <a:sym typeface="Roboto"/>
              </a:rPr>
              <a:t>Check Here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727717" y="7059538"/>
            <a:ext cx="377630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14467" y="7059538"/>
            <a:ext cx="377630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CED848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681046" y="6186267"/>
            <a:ext cx="28229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967796" y="6186267"/>
            <a:ext cx="28229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773642" y="8459831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13B75"/>
                </a:solidFill>
                <a:latin typeface="Roboto"/>
                <a:ea typeface="Roboto"/>
                <a:cs typeface="Roboto"/>
                <a:sym typeface="Roboto"/>
              </a:rPr>
              <a:t>Check Here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060392" y="8459831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13B75"/>
                </a:solidFill>
                <a:latin typeface="Roboto"/>
                <a:ea typeface="Roboto"/>
                <a:cs typeface="Roboto"/>
                <a:sym typeface="Roboto"/>
              </a:rPr>
              <a:t>Check Here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9842258" y="9155274"/>
            <a:ext cx="8251076" cy="1028467"/>
            <a:chOff x="0" y="0"/>
            <a:chExt cx="11001435" cy="137128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9579" r="0" b="-6139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-36063" b="-5193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1218166"/>
            <a:ext cx="12789999" cy="7874481"/>
            <a:chOff x="0" y="0"/>
            <a:chExt cx="3368559" cy="20739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68560" cy="2073937"/>
            </a:xfrm>
            <a:custGeom>
              <a:avLst/>
              <a:gdLst/>
              <a:ahLst/>
              <a:cxnLst/>
              <a:rect r="r" b="b" t="t" l="l"/>
              <a:pathLst>
                <a:path h="2073937" w="3368560">
                  <a:moveTo>
                    <a:pt x="0" y="0"/>
                  </a:moveTo>
                  <a:lnTo>
                    <a:pt x="3368560" y="0"/>
                  </a:lnTo>
                  <a:lnTo>
                    <a:pt x="3368560" y="2073937"/>
                  </a:lnTo>
                  <a:lnTo>
                    <a:pt x="0" y="2073937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68559" cy="21120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0" y="9068834"/>
            <a:ext cx="15785164" cy="0"/>
          </a:xfrm>
          <a:prstGeom prst="line">
            <a:avLst/>
          </a:prstGeom>
          <a:ln cap="flat" w="47625">
            <a:solidFill>
              <a:srgbClr val="213B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5043413"/>
            <a:ext cx="400518" cy="629498"/>
          </a:xfrm>
          <a:custGeom>
            <a:avLst/>
            <a:gdLst/>
            <a:ahLst/>
            <a:cxnLst/>
            <a:rect r="r" b="b" t="t" l="l"/>
            <a:pathLst>
              <a:path h="629498" w="400518">
                <a:moveTo>
                  <a:pt x="0" y="0"/>
                </a:moveTo>
                <a:lnTo>
                  <a:pt x="400518" y="0"/>
                </a:lnTo>
                <a:lnTo>
                  <a:pt x="400518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606319" y="5043413"/>
            <a:ext cx="457173" cy="629498"/>
          </a:xfrm>
          <a:custGeom>
            <a:avLst/>
            <a:gdLst/>
            <a:ahLst/>
            <a:cxnLst/>
            <a:rect r="r" b="b" t="t" l="l"/>
            <a:pathLst>
              <a:path h="629498" w="457173">
                <a:moveTo>
                  <a:pt x="0" y="0"/>
                </a:moveTo>
                <a:lnTo>
                  <a:pt x="457173" y="0"/>
                </a:lnTo>
                <a:lnTo>
                  <a:pt x="457173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57524" y="5043413"/>
            <a:ext cx="572056" cy="629498"/>
          </a:xfrm>
          <a:custGeom>
            <a:avLst/>
            <a:gdLst/>
            <a:ahLst/>
            <a:cxnLst/>
            <a:rect r="r" b="b" t="t" l="l"/>
            <a:pathLst>
              <a:path h="629498" w="572056">
                <a:moveTo>
                  <a:pt x="0" y="0"/>
                </a:moveTo>
                <a:lnTo>
                  <a:pt x="572056" y="0"/>
                </a:lnTo>
                <a:lnTo>
                  <a:pt x="572056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85429" y="2028196"/>
            <a:ext cx="7102571" cy="8258804"/>
          </a:xfrm>
          <a:custGeom>
            <a:avLst/>
            <a:gdLst/>
            <a:ahLst/>
            <a:cxnLst/>
            <a:rect r="r" b="b" t="t" l="l"/>
            <a:pathLst>
              <a:path h="8258804" w="7102571">
                <a:moveTo>
                  <a:pt x="0" y="0"/>
                </a:moveTo>
                <a:lnTo>
                  <a:pt x="7102571" y="0"/>
                </a:lnTo>
                <a:lnTo>
                  <a:pt x="7102571" y="8258804"/>
                </a:lnTo>
                <a:lnTo>
                  <a:pt x="0" y="82588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398229"/>
            <a:ext cx="7264722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983307"/>
            <a:ext cx="8115300" cy="570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63158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39742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10306" y="6076305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03867" y="6076305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096673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94685" y="6016992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AutoShape 19" id="19"/>
          <p:cNvSpPr/>
          <p:nvPr/>
        </p:nvSpPr>
        <p:spPr>
          <a:xfrm>
            <a:off x="0" y="1218166"/>
            <a:ext cx="12789999" cy="0"/>
          </a:xfrm>
          <a:prstGeom prst="line">
            <a:avLst/>
          </a:prstGeom>
          <a:ln cap="flat" w="47625">
            <a:solidFill>
              <a:srgbClr val="213B7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0">
            <a:off x="12961199" y="0"/>
            <a:ext cx="5166956" cy="1713043"/>
            <a:chOff x="0" y="0"/>
            <a:chExt cx="6889275" cy="228405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573599"/>
              <a:ext cx="1256889" cy="1136858"/>
            </a:xfrm>
            <a:custGeom>
              <a:avLst/>
              <a:gdLst/>
              <a:ahLst/>
              <a:cxnLst/>
              <a:rect r="r" b="b" t="t" l="l"/>
              <a:pathLst>
                <a:path h="1136858" w="1256889">
                  <a:moveTo>
                    <a:pt x="0" y="0"/>
                  </a:moveTo>
                  <a:lnTo>
                    <a:pt x="1256889" y="0"/>
                  </a:lnTo>
                  <a:lnTo>
                    <a:pt x="1256889" y="1136859"/>
                  </a:lnTo>
                  <a:lnTo>
                    <a:pt x="0" y="1136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628781" y="543867"/>
              <a:ext cx="1260494" cy="1196324"/>
            </a:xfrm>
            <a:custGeom>
              <a:avLst/>
              <a:gdLst/>
              <a:ahLst/>
              <a:cxnLst/>
              <a:rect r="r" b="b" t="t" l="l"/>
              <a:pathLst>
                <a:path h="1196324" w="1260494">
                  <a:moveTo>
                    <a:pt x="0" y="0"/>
                  </a:moveTo>
                  <a:lnTo>
                    <a:pt x="1260494" y="0"/>
                  </a:lnTo>
                  <a:lnTo>
                    <a:pt x="1260494" y="1196323"/>
                  </a:lnTo>
                  <a:lnTo>
                    <a:pt x="0" y="1196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25858" y="0"/>
              <a:ext cx="5433955" cy="2284057"/>
            </a:xfrm>
            <a:custGeom>
              <a:avLst/>
              <a:gdLst/>
              <a:ahLst/>
              <a:cxnLst/>
              <a:rect r="r" b="b" t="t" l="l"/>
              <a:pathLst>
                <a:path h="2284057" w="5433955">
                  <a:moveTo>
                    <a:pt x="0" y="0"/>
                  </a:moveTo>
                  <a:lnTo>
                    <a:pt x="5433954" y="0"/>
                  </a:lnTo>
                  <a:lnTo>
                    <a:pt x="5433954" y="2284057"/>
                  </a:lnTo>
                  <a:lnTo>
                    <a:pt x="0" y="2284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16429" y="9178372"/>
            <a:ext cx="8251076" cy="1028467"/>
            <a:chOff x="0" y="0"/>
            <a:chExt cx="11001435" cy="137128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9579" r="0" b="-6139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9400" y="0"/>
            <a:ext cx="7486012" cy="10287000"/>
          </a:xfrm>
          <a:custGeom>
            <a:avLst/>
            <a:gdLst/>
            <a:ahLst/>
            <a:cxnLst/>
            <a:rect r="r" b="b" t="t" l="l"/>
            <a:pathLst>
              <a:path h="10287000" w="7486012">
                <a:moveTo>
                  <a:pt x="0" y="0"/>
                </a:moveTo>
                <a:lnTo>
                  <a:pt x="7486012" y="0"/>
                </a:lnTo>
                <a:lnTo>
                  <a:pt x="74860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510" r="0" b="-451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447302"/>
            <a:ext cx="16230600" cy="2617551"/>
            <a:chOff x="0" y="0"/>
            <a:chExt cx="5920967" cy="9548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20967" cy="954889"/>
            </a:xfrm>
            <a:custGeom>
              <a:avLst/>
              <a:gdLst/>
              <a:ahLst/>
              <a:cxnLst/>
              <a:rect r="r" b="b" t="t" l="l"/>
              <a:pathLst>
                <a:path h="954889" w="5920967">
                  <a:moveTo>
                    <a:pt x="0" y="0"/>
                  </a:moveTo>
                  <a:lnTo>
                    <a:pt x="5920967" y="0"/>
                  </a:lnTo>
                  <a:lnTo>
                    <a:pt x="5920967" y="954889"/>
                  </a:lnTo>
                  <a:lnTo>
                    <a:pt x="0" y="954889"/>
                  </a:lnTo>
                  <a:close/>
                </a:path>
              </a:pathLst>
            </a:custGeom>
            <a:solidFill>
              <a:srgbClr val="213B75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539234" y="5129443"/>
            <a:ext cx="2193745" cy="651110"/>
            <a:chOff x="0" y="0"/>
            <a:chExt cx="577777" cy="171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EBF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941502" y="7003455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1" y="0"/>
                </a:lnTo>
                <a:lnTo>
                  <a:pt x="623731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69799" y="6980040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0" y="0"/>
                </a:lnTo>
                <a:lnTo>
                  <a:pt x="623730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148577" y="7003455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0" y="0"/>
                </a:lnTo>
                <a:lnTo>
                  <a:pt x="623730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051704" y="5129443"/>
            <a:ext cx="2193745" cy="651110"/>
            <a:chOff x="0" y="0"/>
            <a:chExt cx="577777" cy="1714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108049" y="5178403"/>
            <a:ext cx="2081056" cy="553189"/>
            <a:chOff x="0" y="0"/>
            <a:chExt cx="548097" cy="14569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48097" cy="145696"/>
            </a:xfrm>
            <a:custGeom>
              <a:avLst/>
              <a:gdLst/>
              <a:ahLst/>
              <a:cxnLst/>
              <a:rect r="r" b="b" t="t" l="l"/>
              <a:pathLst>
                <a:path h="145696" w="548097">
                  <a:moveTo>
                    <a:pt x="0" y="0"/>
                  </a:moveTo>
                  <a:lnTo>
                    <a:pt x="548097" y="0"/>
                  </a:lnTo>
                  <a:lnTo>
                    <a:pt x="548097" y="145696"/>
                  </a:lnTo>
                  <a:lnTo>
                    <a:pt x="0" y="145696"/>
                  </a:lnTo>
                  <a:close/>
                </a:path>
              </a:pathLst>
            </a:custGeom>
            <a:solidFill>
              <a:srgbClr val="058E9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48097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8412274" y="1601382"/>
            <a:ext cx="8720066" cy="778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5"/>
              </a:lnSpc>
            </a:pPr>
            <a:r>
              <a:rPr lang="en-US" sz="4900">
                <a:solidFill>
                  <a:srgbClr val="CED84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539234" y="3618142"/>
            <a:ext cx="8720066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9799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41502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24462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96165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148577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103240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585159" y="5247035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13B75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108049" y="5247035"/>
            <a:ext cx="208105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1634490" y="-202547"/>
            <a:ext cx="6438971" cy="2134764"/>
            <a:chOff x="0" y="0"/>
            <a:chExt cx="8585295" cy="28463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9579" r="0" b="-6139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8E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18789" y="3204385"/>
            <a:ext cx="5610068" cy="71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8"/>
              </a:lnSpc>
            </a:pPr>
            <a:r>
              <a:rPr lang="en-US" sz="4600" b="true">
                <a:solidFill>
                  <a:srgbClr val="EBF464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789" y="5710982"/>
            <a:ext cx="62988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18789" y="2676187"/>
            <a:ext cx="360757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638855" y="6841282"/>
            <a:ext cx="3687508" cy="608033"/>
            <a:chOff x="0" y="0"/>
            <a:chExt cx="971196" cy="1601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1196" cy="160140"/>
            </a:xfrm>
            <a:custGeom>
              <a:avLst/>
              <a:gdLst/>
              <a:ahLst/>
              <a:cxnLst/>
              <a:rect r="r" b="b" t="t" l="l"/>
              <a:pathLst>
                <a:path h="160140" w="971196">
                  <a:moveTo>
                    <a:pt x="80070" y="0"/>
                  </a:moveTo>
                  <a:lnTo>
                    <a:pt x="891125" y="0"/>
                  </a:lnTo>
                  <a:cubicBezTo>
                    <a:pt x="935347" y="0"/>
                    <a:pt x="971196" y="35849"/>
                    <a:pt x="971196" y="80070"/>
                  </a:cubicBezTo>
                  <a:lnTo>
                    <a:pt x="971196" y="80070"/>
                  </a:lnTo>
                  <a:cubicBezTo>
                    <a:pt x="971196" y="101306"/>
                    <a:pt x="962760" y="121672"/>
                    <a:pt x="947744" y="136688"/>
                  </a:cubicBezTo>
                  <a:cubicBezTo>
                    <a:pt x="932727" y="151704"/>
                    <a:pt x="912361" y="160140"/>
                    <a:pt x="891125" y="160140"/>
                  </a:cubicBezTo>
                  <a:lnTo>
                    <a:pt x="80070" y="160140"/>
                  </a:lnTo>
                  <a:cubicBezTo>
                    <a:pt x="58834" y="160140"/>
                    <a:pt x="38468" y="151704"/>
                    <a:pt x="23452" y="136688"/>
                  </a:cubicBezTo>
                  <a:cubicBezTo>
                    <a:pt x="8436" y="121672"/>
                    <a:pt x="0" y="101306"/>
                    <a:pt x="0" y="80070"/>
                  </a:cubicBezTo>
                  <a:lnTo>
                    <a:pt x="0" y="80070"/>
                  </a:lnTo>
                  <a:cubicBezTo>
                    <a:pt x="0" y="58834"/>
                    <a:pt x="8436" y="38468"/>
                    <a:pt x="23452" y="23452"/>
                  </a:cubicBezTo>
                  <a:cubicBezTo>
                    <a:pt x="38468" y="8436"/>
                    <a:pt x="58834" y="0"/>
                    <a:pt x="80070" y="0"/>
                  </a:cubicBezTo>
                  <a:close/>
                </a:path>
              </a:pathLst>
            </a:custGeom>
            <a:solidFill>
              <a:srgbClr val="213B7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71196" cy="198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5400000">
            <a:off x="9713009" y="6917884"/>
            <a:ext cx="454829" cy="454829"/>
          </a:xfrm>
          <a:custGeom>
            <a:avLst/>
            <a:gdLst/>
            <a:ahLst/>
            <a:cxnLst/>
            <a:rect r="r" b="b" t="t" l="l"/>
            <a:pathLst>
              <a:path h="454829" w="454829">
                <a:moveTo>
                  <a:pt x="0" y="0"/>
                </a:moveTo>
                <a:lnTo>
                  <a:pt x="454829" y="0"/>
                </a:lnTo>
                <a:lnTo>
                  <a:pt x="454829" y="454829"/>
                </a:lnTo>
                <a:lnTo>
                  <a:pt x="0" y="454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167838" y="6937336"/>
            <a:ext cx="30543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BF464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-2516748" y="-2308313"/>
            <a:ext cx="10754146" cy="14903626"/>
            <a:chOff x="0" y="0"/>
            <a:chExt cx="3230879" cy="447751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30879" cy="4477511"/>
            </a:xfrm>
            <a:custGeom>
              <a:avLst/>
              <a:gdLst/>
              <a:ahLst/>
              <a:cxnLst/>
              <a:rect r="r" b="b" t="t" l="l"/>
              <a:pathLst>
                <a:path h="4477511" w="3230879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4"/>
              <a:stretch>
                <a:fillRect l="0" t="-22" r="0" b="-22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1887" y="-8355"/>
              <a:ext cx="3179243" cy="4416994"/>
            </a:xfrm>
            <a:custGeom>
              <a:avLst/>
              <a:gdLst/>
              <a:ahLst/>
              <a:cxnLst/>
              <a:rect r="r" b="b" t="t" l="l"/>
              <a:pathLst>
                <a:path h="4416994" w="3179243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5"/>
              <a:stretch>
                <a:fillRect l="0" t="-3233" r="0" b="-323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689184" y="0"/>
            <a:ext cx="6438971" cy="2134764"/>
            <a:chOff x="0" y="0"/>
            <a:chExt cx="8585295" cy="28463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714810"/>
              <a:ext cx="1566313" cy="1416733"/>
            </a:xfrm>
            <a:custGeom>
              <a:avLst/>
              <a:gdLst/>
              <a:ahLst/>
              <a:cxnLst/>
              <a:rect r="r" b="b" t="t" l="l"/>
              <a:pathLst>
                <a:path h="1416733" w="1566313">
                  <a:moveTo>
                    <a:pt x="0" y="0"/>
                  </a:moveTo>
                  <a:lnTo>
                    <a:pt x="1566313" y="0"/>
                  </a:lnTo>
                  <a:lnTo>
                    <a:pt x="1566313" y="1416733"/>
                  </a:lnTo>
                  <a:lnTo>
                    <a:pt x="0" y="1416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014489" y="677757"/>
              <a:ext cx="1570806" cy="1490838"/>
            </a:xfrm>
            <a:custGeom>
              <a:avLst/>
              <a:gdLst/>
              <a:ahLst/>
              <a:cxnLst/>
              <a:rect r="r" b="b" t="t" l="l"/>
              <a:pathLst>
                <a:path h="1490838" w="1570806">
                  <a:moveTo>
                    <a:pt x="0" y="0"/>
                  </a:moveTo>
                  <a:lnTo>
                    <a:pt x="1570806" y="0"/>
                  </a:lnTo>
                  <a:lnTo>
                    <a:pt x="1570806" y="1490838"/>
                  </a:lnTo>
                  <a:lnTo>
                    <a:pt x="0" y="149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904551" y="0"/>
              <a:ext cx="6771700" cy="2846352"/>
            </a:xfrm>
            <a:custGeom>
              <a:avLst/>
              <a:gdLst/>
              <a:ahLst/>
              <a:cxnLst/>
              <a:rect r="r" b="b" t="t" l="l"/>
              <a:pathLst>
                <a:path h="2846352" w="6771700">
                  <a:moveTo>
                    <a:pt x="0" y="0"/>
                  </a:moveTo>
                  <a:lnTo>
                    <a:pt x="6771700" y="0"/>
                  </a:lnTo>
                  <a:lnTo>
                    <a:pt x="6771700" y="2846352"/>
                  </a:lnTo>
                  <a:lnTo>
                    <a:pt x="0" y="2846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662546" y="9093428"/>
            <a:ext cx="8251076" cy="1028467"/>
            <a:chOff x="0" y="0"/>
            <a:chExt cx="11001435" cy="137128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639967" y="0"/>
              <a:ext cx="2643169" cy="1284202"/>
            </a:xfrm>
            <a:custGeom>
              <a:avLst/>
              <a:gdLst/>
              <a:ahLst/>
              <a:cxnLst/>
              <a:rect r="r" b="b" t="t" l="l"/>
              <a:pathLst>
                <a:path h="1284202" w="2643169">
                  <a:moveTo>
                    <a:pt x="0" y="0"/>
                  </a:moveTo>
                  <a:lnTo>
                    <a:pt x="2643169" y="0"/>
                  </a:lnTo>
                  <a:lnTo>
                    <a:pt x="2643169" y="1284202"/>
                  </a:lnTo>
                  <a:lnTo>
                    <a:pt x="0" y="128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579" r="0" b="-6139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69548" y="68061"/>
              <a:ext cx="1303227" cy="1303227"/>
            </a:xfrm>
            <a:custGeom>
              <a:avLst/>
              <a:gdLst/>
              <a:ahLst/>
              <a:cxnLst/>
              <a:rect r="r" b="b" t="t" l="l"/>
              <a:pathLst>
                <a:path h="1303227" w="1303227">
                  <a:moveTo>
                    <a:pt x="0" y="0"/>
                  </a:moveTo>
                  <a:lnTo>
                    <a:pt x="1303227" y="0"/>
                  </a:lnTo>
                  <a:lnTo>
                    <a:pt x="1303227" y="1303228"/>
                  </a:lnTo>
                  <a:lnTo>
                    <a:pt x="0" y="130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255370"/>
              <a:ext cx="804047" cy="998359"/>
            </a:xfrm>
            <a:custGeom>
              <a:avLst/>
              <a:gdLst/>
              <a:ahLst/>
              <a:cxnLst/>
              <a:rect r="r" b="b" t="t" l="l"/>
              <a:pathLst>
                <a:path h="998359" w="804047">
                  <a:moveTo>
                    <a:pt x="0" y="0"/>
                  </a:moveTo>
                  <a:lnTo>
                    <a:pt x="804047" y="0"/>
                  </a:lnTo>
                  <a:lnTo>
                    <a:pt x="804047" y="998359"/>
                  </a:lnTo>
                  <a:lnTo>
                    <a:pt x="0" y="998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330252" y="180636"/>
              <a:ext cx="1833662" cy="1016849"/>
            </a:xfrm>
            <a:custGeom>
              <a:avLst/>
              <a:gdLst/>
              <a:ahLst/>
              <a:cxnLst/>
              <a:rect r="r" b="b" t="t" l="l"/>
              <a:pathLst>
                <a:path h="1016849" w="1833662">
                  <a:moveTo>
                    <a:pt x="0" y="0"/>
                  </a:moveTo>
                  <a:lnTo>
                    <a:pt x="1833662" y="0"/>
                  </a:lnTo>
                  <a:lnTo>
                    <a:pt x="1833662" y="1016849"/>
                  </a:lnTo>
                  <a:lnTo>
                    <a:pt x="0" y="101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477716" y="65507"/>
              <a:ext cx="2523718" cy="1106887"/>
            </a:xfrm>
            <a:custGeom>
              <a:avLst/>
              <a:gdLst/>
              <a:ahLst/>
              <a:cxnLst/>
              <a:rect r="r" b="b" t="t" l="l"/>
              <a:pathLst>
                <a:path h="1106887" w="2523718">
                  <a:moveTo>
                    <a:pt x="0" y="0"/>
                  </a:moveTo>
                  <a:lnTo>
                    <a:pt x="2523719" y="0"/>
                  </a:lnTo>
                  <a:lnTo>
                    <a:pt x="2523719" y="1106887"/>
                  </a:lnTo>
                  <a:lnTo>
                    <a:pt x="0" y="1106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1361" t="-92660" r="-17019" b="-10005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DAGscnAPKVQ</dc:identifier>
  <dcterms:modified xsi:type="dcterms:W3CDTF">2011-08-01T06:04:30Z</dcterms:modified>
  <cp:revision>1</cp:revision>
  <dc:title>Blue Clean Health Medical Presentation</dc:title>
</cp:coreProperties>
</file>