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Poppins" charset="1" panose="00000500000000000000"/>
      <p:regular r:id="rId17"/>
    </p:embeddedFont>
    <p:embeddedFont>
      <p:font typeface="Poppins Medium" charset="1" panose="00000600000000000000"/>
      <p:regular r:id="rId18"/>
    </p:embeddedFont>
    <p:embeddedFont>
      <p:font typeface="Open Sans" charset="1" panose="00000000000000000000"/>
      <p:regular r:id="rId19"/>
    </p:embeddedFont>
    <p:embeddedFont>
      <p:font typeface="Poppins Bold" charset="1" panose="00000800000000000000"/>
      <p:regular r:id="rId20"/>
    </p:embeddedFont>
    <p:embeddedFont>
      <p:font typeface="Poppins Semi-Bold" charset="1" panose="000007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pn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2" Target="../media/image14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5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2.png" Type="http://schemas.openxmlformats.org/officeDocument/2006/relationships/image"/><Relationship Id="rId13" Target="../media/image13.sv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5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pn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jpeg" Type="http://schemas.openxmlformats.org/officeDocument/2006/relationships/image"/><Relationship Id="rId5" Target="../media/image4.pn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5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pn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2" Target="../media/image16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5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pn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2" Target="../media/image17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5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png" Type="http://schemas.openxmlformats.org/officeDocument/2006/relationships/image"/><Relationship Id="rId11" Target="../media/image7.png" Type="http://schemas.openxmlformats.org/officeDocument/2006/relationships/image"/><Relationship Id="rId12" Target="../media/image8.png" Type="http://schemas.openxmlformats.org/officeDocument/2006/relationships/image"/><Relationship Id="rId13" Target="../media/image9.png" Type="http://schemas.openxmlformats.org/officeDocument/2006/relationships/image"/><Relationship Id="rId14" Target="../media/image10.svg" Type="http://schemas.openxmlformats.org/officeDocument/2006/relationships/image"/><Relationship Id="rId2" Target="../media/image18.jpeg" Type="http://schemas.openxmlformats.org/officeDocument/2006/relationships/image"/><Relationship Id="rId3" Target="../media/image19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.pn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5.png" Type="http://schemas.openxmlformats.org/officeDocument/2006/relationships/image"/><Relationship Id="rId12" Target="../media/image6.png" Type="http://schemas.openxmlformats.org/officeDocument/2006/relationships/image"/><Relationship Id="rId13" Target="../media/image7.png" Type="http://schemas.openxmlformats.org/officeDocument/2006/relationships/image"/><Relationship Id="rId14" Target="../media/image8.png" Type="http://schemas.openxmlformats.org/officeDocument/2006/relationships/image"/><Relationship Id="rId15" Target="../media/image9.png" Type="http://schemas.openxmlformats.org/officeDocument/2006/relationships/image"/><Relationship Id="rId16" Target="../media/image10.svg" Type="http://schemas.openxmlformats.org/officeDocument/2006/relationships/image"/><Relationship Id="rId2" Target="../media/image20.jpeg" Type="http://schemas.openxmlformats.org/officeDocument/2006/relationships/image"/><Relationship Id="rId3" Target="../media/image21.jpe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pn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2" Target="../media/image24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5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svg" Type="http://schemas.openxmlformats.org/officeDocument/2006/relationships/image"/><Relationship Id="rId11" Target="../media/image4.png" Type="http://schemas.openxmlformats.org/officeDocument/2006/relationships/image"/><Relationship Id="rId12" Target="../media/image12.png" Type="http://schemas.openxmlformats.org/officeDocument/2006/relationships/image"/><Relationship Id="rId13" Target="../media/image13.svg" Type="http://schemas.openxmlformats.org/officeDocument/2006/relationships/image"/><Relationship Id="rId14" Target="../media/image5.png" Type="http://schemas.openxmlformats.org/officeDocument/2006/relationships/image"/><Relationship Id="rId15" Target="../media/image6.png" Type="http://schemas.openxmlformats.org/officeDocument/2006/relationships/image"/><Relationship Id="rId16" Target="../media/image7.png" Type="http://schemas.openxmlformats.org/officeDocument/2006/relationships/image"/><Relationship Id="rId17" Target="../media/image8.png" Type="http://schemas.openxmlformats.org/officeDocument/2006/relationships/image"/><Relationship Id="rId18" Target="../media/image9.png" Type="http://schemas.openxmlformats.org/officeDocument/2006/relationships/image"/><Relationship Id="rId19" Target="../media/image10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31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32.png" Type="http://schemas.openxmlformats.org/officeDocument/2006/relationships/image"/><Relationship Id="rId12" Target="../media/image12.png" Type="http://schemas.openxmlformats.org/officeDocument/2006/relationships/image"/><Relationship Id="rId13" Target="../media/image13.svg" Type="http://schemas.openxmlformats.org/officeDocument/2006/relationships/image"/><Relationship Id="rId14" Target="../media/image5.png" Type="http://schemas.openxmlformats.org/officeDocument/2006/relationships/image"/><Relationship Id="rId15" Target="../media/image6.png" Type="http://schemas.openxmlformats.org/officeDocument/2006/relationships/image"/><Relationship Id="rId16" Target="../media/image7.png" Type="http://schemas.openxmlformats.org/officeDocument/2006/relationships/image"/><Relationship Id="rId17" Target="../media/image8.png" Type="http://schemas.openxmlformats.org/officeDocument/2006/relationships/image"/><Relationship Id="rId18" Target="../media/image9.png" Type="http://schemas.openxmlformats.org/officeDocument/2006/relationships/image"/><Relationship Id="rId19" Target="../media/image10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2.png" Type="http://schemas.openxmlformats.org/officeDocument/2006/relationships/image"/><Relationship Id="rId9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768559" y="2006101"/>
            <a:ext cx="8044604" cy="804460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952694" y="1748599"/>
            <a:ext cx="6669145" cy="8538401"/>
          </a:xfrm>
          <a:custGeom>
            <a:avLst/>
            <a:gdLst/>
            <a:ahLst/>
            <a:cxnLst/>
            <a:rect r="r" b="b" t="t" l="l"/>
            <a:pathLst>
              <a:path h="8538401" w="6669145">
                <a:moveTo>
                  <a:pt x="0" y="0"/>
                </a:moveTo>
                <a:lnTo>
                  <a:pt x="6669144" y="0"/>
                </a:lnTo>
                <a:lnTo>
                  <a:pt x="6669144" y="8538401"/>
                </a:lnTo>
                <a:lnTo>
                  <a:pt x="0" y="85384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0998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6813163" y="1168117"/>
            <a:ext cx="446137" cy="128021"/>
            <a:chOff x="0" y="0"/>
            <a:chExt cx="117501" cy="3371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7501" cy="33718"/>
            </a:xfrm>
            <a:custGeom>
              <a:avLst/>
              <a:gdLst/>
              <a:ahLst/>
              <a:cxnLst/>
              <a:rect r="r" b="b" t="t" l="l"/>
              <a:pathLst>
                <a:path h="33718" w="117501">
                  <a:moveTo>
                    <a:pt x="16859" y="0"/>
                  </a:moveTo>
                  <a:lnTo>
                    <a:pt x="100642" y="0"/>
                  </a:lnTo>
                  <a:cubicBezTo>
                    <a:pt x="105114" y="0"/>
                    <a:pt x="109402" y="1776"/>
                    <a:pt x="112563" y="4938"/>
                  </a:cubicBezTo>
                  <a:cubicBezTo>
                    <a:pt x="115725" y="8099"/>
                    <a:pt x="117501" y="12388"/>
                    <a:pt x="117501" y="16859"/>
                  </a:cubicBezTo>
                  <a:lnTo>
                    <a:pt x="117501" y="16859"/>
                  </a:lnTo>
                  <a:cubicBezTo>
                    <a:pt x="117501" y="26170"/>
                    <a:pt x="109953" y="33718"/>
                    <a:pt x="100642" y="33718"/>
                  </a:cubicBezTo>
                  <a:lnTo>
                    <a:pt x="16859" y="33718"/>
                  </a:lnTo>
                  <a:cubicBezTo>
                    <a:pt x="12388" y="33718"/>
                    <a:pt x="8099" y="31941"/>
                    <a:pt x="4938" y="28780"/>
                  </a:cubicBezTo>
                  <a:cubicBezTo>
                    <a:pt x="1776" y="25618"/>
                    <a:pt x="0" y="21330"/>
                    <a:pt x="0" y="16859"/>
                  </a:cubicBezTo>
                  <a:lnTo>
                    <a:pt x="0" y="16859"/>
                  </a:lnTo>
                  <a:cubicBezTo>
                    <a:pt x="0" y="12388"/>
                    <a:pt x="1776" y="8099"/>
                    <a:pt x="4938" y="4938"/>
                  </a:cubicBezTo>
                  <a:cubicBezTo>
                    <a:pt x="8099" y="1776"/>
                    <a:pt x="12388" y="0"/>
                    <a:pt x="16859" y="0"/>
                  </a:cubicBezTo>
                  <a:close/>
                </a:path>
              </a:pathLst>
            </a:custGeom>
            <a:solidFill>
              <a:srgbClr val="CED848"/>
            </a:soli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17501" cy="71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298478" y="1168117"/>
            <a:ext cx="446137" cy="128021"/>
            <a:chOff x="0" y="0"/>
            <a:chExt cx="117501" cy="3371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7501" cy="33718"/>
            </a:xfrm>
            <a:custGeom>
              <a:avLst/>
              <a:gdLst/>
              <a:ahLst/>
              <a:cxnLst/>
              <a:rect r="r" b="b" t="t" l="l"/>
              <a:pathLst>
                <a:path h="33718" w="117501">
                  <a:moveTo>
                    <a:pt x="16859" y="0"/>
                  </a:moveTo>
                  <a:lnTo>
                    <a:pt x="100642" y="0"/>
                  </a:lnTo>
                  <a:cubicBezTo>
                    <a:pt x="105114" y="0"/>
                    <a:pt x="109402" y="1776"/>
                    <a:pt x="112563" y="4938"/>
                  </a:cubicBezTo>
                  <a:cubicBezTo>
                    <a:pt x="115725" y="8099"/>
                    <a:pt x="117501" y="12388"/>
                    <a:pt x="117501" y="16859"/>
                  </a:cubicBezTo>
                  <a:lnTo>
                    <a:pt x="117501" y="16859"/>
                  </a:lnTo>
                  <a:cubicBezTo>
                    <a:pt x="117501" y="26170"/>
                    <a:pt x="109953" y="33718"/>
                    <a:pt x="100642" y="33718"/>
                  </a:cubicBezTo>
                  <a:lnTo>
                    <a:pt x="16859" y="33718"/>
                  </a:lnTo>
                  <a:cubicBezTo>
                    <a:pt x="12388" y="33718"/>
                    <a:pt x="8099" y="31941"/>
                    <a:pt x="4938" y="28780"/>
                  </a:cubicBezTo>
                  <a:cubicBezTo>
                    <a:pt x="1776" y="25618"/>
                    <a:pt x="0" y="21330"/>
                    <a:pt x="0" y="16859"/>
                  </a:cubicBezTo>
                  <a:lnTo>
                    <a:pt x="0" y="16859"/>
                  </a:lnTo>
                  <a:cubicBezTo>
                    <a:pt x="0" y="12388"/>
                    <a:pt x="1776" y="8099"/>
                    <a:pt x="4938" y="4938"/>
                  </a:cubicBezTo>
                  <a:cubicBezTo>
                    <a:pt x="8099" y="1776"/>
                    <a:pt x="12388" y="0"/>
                    <a:pt x="16859" y="0"/>
                  </a:cubicBezTo>
                  <a:close/>
                </a:path>
              </a:pathLst>
            </a:custGeom>
            <a:solidFill>
              <a:srgbClr val="213B75"/>
            </a:solidFill>
            <a:ln cap="rnd">
              <a:noFill/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17501" cy="71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955972" y="7340625"/>
            <a:ext cx="1755130" cy="534369"/>
            <a:chOff x="0" y="0"/>
            <a:chExt cx="442980" cy="13487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42980" cy="134870"/>
            </a:xfrm>
            <a:custGeom>
              <a:avLst/>
              <a:gdLst/>
              <a:ahLst/>
              <a:cxnLst/>
              <a:rect r="r" b="b" t="t" l="l"/>
              <a:pathLst>
                <a:path h="134870" w="442980">
                  <a:moveTo>
                    <a:pt x="67435" y="0"/>
                  </a:moveTo>
                  <a:lnTo>
                    <a:pt x="375544" y="0"/>
                  </a:lnTo>
                  <a:cubicBezTo>
                    <a:pt x="393429" y="0"/>
                    <a:pt x="410582" y="7105"/>
                    <a:pt x="423228" y="19751"/>
                  </a:cubicBezTo>
                  <a:cubicBezTo>
                    <a:pt x="435875" y="32398"/>
                    <a:pt x="442980" y="49550"/>
                    <a:pt x="442980" y="67435"/>
                  </a:cubicBezTo>
                  <a:lnTo>
                    <a:pt x="442980" y="67435"/>
                  </a:lnTo>
                  <a:cubicBezTo>
                    <a:pt x="442980" y="104678"/>
                    <a:pt x="412788" y="134870"/>
                    <a:pt x="375544" y="134870"/>
                  </a:cubicBezTo>
                  <a:lnTo>
                    <a:pt x="67435" y="134870"/>
                  </a:lnTo>
                  <a:cubicBezTo>
                    <a:pt x="30192" y="134870"/>
                    <a:pt x="0" y="104678"/>
                    <a:pt x="0" y="67435"/>
                  </a:cubicBezTo>
                  <a:lnTo>
                    <a:pt x="0" y="67435"/>
                  </a:lnTo>
                  <a:cubicBezTo>
                    <a:pt x="0" y="30192"/>
                    <a:pt x="30192" y="0"/>
                    <a:pt x="67435" y="0"/>
                  </a:cubicBezTo>
                  <a:close/>
                </a:path>
              </a:pathLst>
            </a:custGeom>
            <a:solidFill>
              <a:srgbClr val="CED848"/>
            </a:solidFill>
            <a:ln cap="rnd">
              <a:noFill/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42980" cy="1729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9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8715680">
            <a:off x="686461" y="2357658"/>
            <a:ext cx="1795519" cy="1795519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57175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5400000">
            <a:off x="15872182" y="7075517"/>
            <a:ext cx="2029528" cy="530214"/>
          </a:xfrm>
          <a:custGeom>
            <a:avLst/>
            <a:gdLst/>
            <a:ahLst/>
            <a:cxnLst/>
            <a:rect r="r" b="b" t="t" l="l"/>
            <a:pathLst>
              <a:path h="530214" w="2029528">
                <a:moveTo>
                  <a:pt x="0" y="0"/>
                </a:moveTo>
                <a:lnTo>
                  <a:pt x="2029527" y="0"/>
                </a:lnTo>
                <a:lnTo>
                  <a:pt x="2029527" y="530215"/>
                </a:lnTo>
                <a:lnTo>
                  <a:pt x="0" y="5302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5400000">
            <a:off x="8291098" y="3335168"/>
            <a:ext cx="2038081" cy="532449"/>
          </a:xfrm>
          <a:custGeom>
            <a:avLst/>
            <a:gdLst/>
            <a:ahLst/>
            <a:cxnLst/>
            <a:rect r="r" b="b" t="t" l="l"/>
            <a:pathLst>
              <a:path h="532449" w="2038081">
                <a:moveTo>
                  <a:pt x="0" y="0"/>
                </a:moveTo>
                <a:lnTo>
                  <a:pt x="2038082" y="0"/>
                </a:lnTo>
                <a:lnTo>
                  <a:pt x="2038082" y="532449"/>
                </a:lnTo>
                <a:lnTo>
                  <a:pt x="0" y="5324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955972" y="2867628"/>
            <a:ext cx="6711613" cy="1372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06"/>
              </a:lnSpc>
            </a:pPr>
            <a:r>
              <a:rPr lang="en-US" sz="7883">
                <a:solidFill>
                  <a:srgbClr val="EBF464"/>
                </a:solidFill>
                <a:latin typeface="Poppins"/>
                <a:ea typeface="Poppins"/>
                <a:cs typeface="Poppins"/>
                <a:sym typeface="Poppins"/>
              </a:rPr>
              <a:t>Texto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-5400000">
            <a:off x="9659" y="7217996"/>
            <a:ext cx="2038081" cy="532449"/>
          </a:xfrm>
          <a:custGeom>
            <a:avLst/>
            <a:gdLst/>
            <a:ahLst/>
            <a:cxnLst/>
            <a:rect r="r" b="b" t="t" l="l"/>
            <a:pathLst>
              <a:path h="532449" w="2038081">
                <a:moveTo>
                  <a:pt x="0" y="0"/>
                </a:moveTo>
                <a:lnTo>
                  <a:pt x="2038082" y="0"/>
                </a:lnTo>
                <a:lnTo>
                  <a:pt x="2038082" y="532449"/>
                </a:lnTo>
                <a:lnTo>
                  <a:pt x="0" y="5324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089688" y="5048250"/>
            <a:ext cx="6711613" cy="779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4500">
                <a:solidFill>
                  <a:srgbClr val="EBF464"/>
                </a:solidFill>
                <a:latin typeface="Poppins"/>
                <a:ea typeface="Poppins"/>
                <a:cs typeface="Poppins"/>
                <a:sym typeface="Poppins"/>
              </a:rPr>
              <a:t>Texto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244719" y="3191407"/>
            <a:ext cx="446137" cy="128021"/>
            <a:chOff x="0" y="0"/>
            <a:chExt cx="117501" cy="3371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7501" cy="33718"/>
            </a:xfrm>
            <a:custGeom>
              <a:avLst/>
              <a:gdLst/>
              <a:ahLst/>
              <a:cxnLst/>
              <a:rect r="r" b="b" t="t" l="l"/>
              <a:pathLst>
                <a:path h="33718" w="117501">
                  <a:moveTo>
                    <a:pt x="16859" y="0"/>
                  </a:moveTo>
                  <a:lnTo>
                    <a:pt x="100642" y="0"/>
                  </a:lnTo>
                  <a:cubicBezTo>
                    <a:pt x="105114" y="0"/>
                    <a:pt x="109402" y="1776"/>
                    <a:pt x="112563" y="4938"/>
                  </a:cubicBezTo>
                  <a:cubicBezTo>
                    <a:pt x="115725" y="8099"/>
                    <a:pt x="117501" y="12388"/>
                    <a:pt x="117501" y="16859"/>
                  </a:cubicBezTo>
                  <a:lnTo>
                    <a:pt x="117501" y="16859"/>
                  </a:lnTo>
                  <a:cubicBezTo>
                    <a:pt x="117501" y="26170"/>
                    <a:pt x="109953" y="33718"/>
                    <a:pt x="100642" y="33718"/>
                  </a:cubicBezTo>
                  <a:lnTo>
                    <a:pt x="16859" y="33718"/>
                  </a:lnTo>
                  <a:cubicBezTo>
                    <a:pt x="12388" y="33718"/>
                    <a:pt x="8099" y="31941"/>
                    <a:pt x="4938" y="28780"/>
                  </a:cubicBezTo>
                  <a:cubicBezTo>
                    <a:pt x="1776" y="25618"/>
                    <a:pt x="0" y="21330"/>
                    <a:pt x="0" y="16859"/>
                  </a:cubicBezTo>
                  <a:lnTo>
                    <a:pt x="0" y="16859"/>
                  </a:lnTo>
                  <a:cubicBezTo>
                    <a:pt x="0" y="12388"/>
                    <a:pt x="1776" y="8099"/>
                    <a:pt x="4938" y="4938"/>
                  </a:cubicBezTo>
                  <a:cubicBezTo>
                    <a:pt x="8099" y="1776"/>
                    <a:pt x="12388" y="0"/>
                    <a:pt x="16859" y="0"/>
                  </a:cubicBezTo>
                  <a:close/>
                </a:path>
              </a:pathLst>
            </a:custGeom>
            <a:solidFill>
              <a:srgbClr val="CED848"/>
            </a:solidFill>
            <a:ln cap="rnd">
              <a:noFill/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117501" cy="71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334904" y="8796943"/>
            <a:ext cx="9456611" cy="1265572"/>
            <a:chOff x="0" y="0"/>
            <a:chExt cx="12608815" cy="168743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9356282" y="0"/>
              <a:ext cx="3252533" cy="1580266"/>
            </a:xfrm>
            <a:custGeom>
              <a:avLst/>
              <a:gdLst/>
              <a:ahLst/>
              <a:cxnLst/>
              <a:rect r="r" b="b" t="t" l="l"/>
              <a:pathLst>
                <a:path h="1580266" w="3252533">
                  <a:moveTo>
                    <a:pt x="0" y="0"/>
                  </a:moveTo>
                  <a:lnTo>
                    <a:pt x="3252533" y="0"/>
                  </a:lnTo>
                  <a:lnTo>
                    <a:pt x="3252533" y="1580266"/>
                  </a:lnTo>
                  <a:lnTo>
                    <a:pt x="0" y="15802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9579" r="0" b="-6139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4347458" y="83752"/>
              <a:ext cx="1603677" cy="1603677"/>
            </a:xfrm>
            <a:custGeom>
              <a:avLst/>
              <a:gdLst/>
              <a:ahLst/>
              <a:cxnLst/>
              <a:rect r="r" b="b" t="t" l="l"/>
              <a:pathLst>
                <a:path h="1603677" w="1603677">
                  <a:moveTo>
                    <a:pt x="0" y="0"/>
                  </a:moveTo>
                  <a:lnTo>
                    <a:pt x="1603677" y="0"/>
                  </a:lnTo>
                  <a:lnTo>
                    <a:pt x="1603677" y="1603678"/>
                  </a:lnTo>
                  <a:lnTo>
                    <a:pt x="0" y="1603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416062" y="314244"/>
              <a:ext cx="989415" cy="1228523"/>
            </a:xfrm>
            <a:custGeom>
              <a:avLst/>
              <a:gdLst/>
              <a:ahLst/>
              <a:cxnLst/>
              <a:rect r="r" b="b" t="t" l="l"/>
              <a:pathLst>
                <a:path h="1228523" w="989415">
                  <a:moveTo>
                    <a:pt x="0" y="0"/>
                  </a:moveTo>
                  <a:lnTo>
                    <a:pt x="989414" y="0"/>
                  </a:lnTo>
                  <a:lnTo>
                    <a:pt x="989414" y="1228523"/>
                  </a:lnTo>
                  <a:lnTo>
                    <a:pt x="0" y="1228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222281"/>
              <a:ext cx="1383387" cy="1251276"/>
            </a:xfrm>
            <a:custGeom>
              <a:avLst/>
              <a:gdLst/>
              <a:ahLst/>
              <a:cxnLst/>
              <a:rect r="r" b="b" t="t" l="l"/>
              <a:pathLst>
                <a:path h="1251276" w="1383387">
                  <a:moveTo>
                    <a:pt x="0" y="0"/>
                  </a:moveTo>
                  <a:lnTo>
                    <a:pt x="1383387" y="0"/>
                  </a:lnTo>
                  <a:lnTo>
                    <a:pt x="1383387" y="1251276"/>
                  </a:lnTo>
                  <a:lnTo>
                    <a:pt x="0" y="1251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6514079" y="222281"/>
              <a:ext cx="2256400" cy="1251276"/>
            </a:xfrm>
            <a:custGeom>
              <a:avLst/>
              <a:gdLst/>
              <a:ahLst/>
              <a:cxnLst/>
              <a:rect r="r" b="b" t="t" l="l"/>
              <a:pathLst>
                <a:path h="1251276" w="2256400">
                  <a:moveTo>
                    <a:pt x="0" y="0"/>
                  </a:moveTo>
                  <a:lnTo>
                    <a:pt x="2256400" y="0"/>
                  </a:lnTo>
                  <a:lnTo>
                    <a:pt x="2256400" y="1251276"/>
                  </a:lnTo>
                  <a:lnTo>
                    <a:pt x="0" y="1251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33" id="33"/>
          <p:cNvSpPr/>
          <p:nvPr/>
        </p:nvSpPr>
        <p:spPr>
          <a:xfrm flipH="false" flipV="false" rot="0">
            <a:off x="10087988" y="8992482"/>
            <a:ext cx="1993858" cy="874493"/>
          </a:xfrm>
          <a:custGeom>
            <a:avLst/>
            <a:gdLst/>
            <a:ahLst/>
            <a:cxnLst/>
            <a:rect r="r" b="b" t="t" l="l"/>
            <a:pathLst>
              <a:path h="874493" w="1993858">
                <a:moveTo>
                  <a:pt x="0" y="0"/>
                </a:moveTo>
                <a:lnTo>
                  <a:pt x="1993857" y="0"/>
                </a:lnTo>
                <a:lnTo>
                  <a:pt x="1993857" y="874494"/>
                </a:lnTo>
                <a:lnTo>
                  <a:pt x="0" y="87449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1361" t="-92660" r="-17019" b="-10005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483535" y="5063434"/>
            <a:ext cx="7278339" cy="7278339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835273" y="2208355"/>
            <a:ext cx="6494249" cy="649424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5046" t="0" r="-25046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-5400000">
            <a:off x="326091" y="7773210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8773915" y="2877388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250863" y="2209190"/>
            <a:ext cx="6123600" cy="1039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7"/>
              </a:lnSpc>
            </a:pPr>
            <a:r>
              <a:rPr lang="en-US" sz="6013">
                <a:solidFill>
                  <a:srgbClr val="CED848"/>
                </a:solidFill>
                <a:latin typeface="Poppins"/>
                <a:ea typeface="Poppins"/>
                <a:cs typeface="Poppins"/>
                <a:sym typeface="Poppins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50863" y="4809434"/>
            <a:ext cx="4406072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50863" y="5325634"/>
            <a:ext cx="6550438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00"/>
              </a:lnSpc>
              <a:spcBef>
                <a:spcPct val="0"/>
              </a:spcBef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34904" y="8796943"/>
            <a:ext cx="9456611" cy="1265572"/>
            <a:chOff x="0" y="0"/>
            <a:chExt cx="12608815" cy="168743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9356282" y="0"/>
              <a:ext cx="3252533" cy="1580266"/>
            </a:xfrm>
            <a:custGeom>
              <a:avLst/>
              <a:gdLst/>
              <a:ahLst/>
              <a:cxnLst/>
              <a:rect r="r" b="b" t="t" l="l"/>
              <a:pathLst>
                <a:path h="1580266" w="3252533">
                  <a:moveTo>
                    <a:pt x="0" y="0"/>
                  </a:moveTo>
                  <a:lnTo>
                    <a:pt x="3252533" y="0"/>
                  </a:lnTo>
                  <a:lnTo>
                    <a:pt x="3252533" y="1580266"/>
                  </a:lnTo>
                  <a:lnTo>
                    <a:pt x="0" y="15802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9579" r="0" b="-6139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4347458" y="83752"/>
              <a:ext cx="1603677" cy="1603677"/>
            </a:xfrm>
            <a:custGeom>
              <a:avLst/>
              <a:gdLst/>
              <a:ahLst/>
              <a:cxnLst/>
              <a:rect r="r" b="b" t="t" l="l"/>
              <a:pathLst>
                <a:path h="1603677" w="1603677">
                  <a:moveTo>
                    <a:pt x="0" y="0"/>
                  </a:moveTo>
                  <a:lnTo>
                    <a:pt x="1603677" y="0"/>
                  </a:lnTo>
                  <a:lnTo>
                    <a:pt x="1603677" y="1603678"/>
                  </a:lnTo>
                  <a:lnTo>
                    <a:pt x="0" y="1603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416062" y="314244"/>
              <a:ext cx="989415" cy="1228523"/>
            </a:xfrm>
            <a:custGeom>
              <a:avLst/>
              <a:gdLst/>
              <a:ahLst/>
              <a:cxnLst/>
              <a:rect r="r" b="b" t="t" l="l"/>
              <a:pathLst>
                <a:path h="1228523" w="989415">
                  <a:moveTo>
                    <a:pt x="0" y="0"/>
                  </a:moveTo>
                  <a:lnTo>
                    <a:pt x="989414" y="0"/>
                  </a:lnTo>
                  <a:lnTo>
                    <a:pt x="989414" y="1228523"/>
                  </a:lnTo>
                  <a:lnTo>
                    <a:pt x="0" y="1228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222281"/>
              <a:ext cx="1383387" cy="1251276"/>
            </a:xfrm>
            <a:custGeom>
              <a:avLst/>
              <a:gdLst/>
              <a:ahLst/>
              <a:cxnLst/>
              <a:rect r="r" b="b" t="t" l="l"/>
              <a:pathLst>
                <a:path h="1251276" w="1383387">
                  <a:moveTo>
                    <a:pt x="0" y="0"/>
                  </a:moveTo>
                  <a:lnTo>
                    <a:pt x="1383387" y="0"/>
                  </a:lnTo>
                  <a:lnTo>
                    <a:pt x="1383387" y="1251276"/>
                  </a:lnTo>
                  <a:lnTo>
                    <a:pt x="0" y="1251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514079" y="222281"/>
              <a:ext cx="2256400" cy="1251276"/>
            </a:xfrm>
            <a:custGeom>
              <a:avLst/>
              <a:gdLst/>
              <a:ahLst/>
              <a:cxnLst/>
              <a:rect r="r" b="b" t="t" l="l"/>
              <a:pathLst>
                <a:path h="1251276" w="2256400">
                  <a:moveTo>
                    <a:pt x="0" y="0"/>
                  </a:moveTo>
                  <a:lnTo>
                    <a:pt x="2256400" y="0"/>
                  </a:lnTo>
                  <a:lnTo>
                    <a:pt x="2256400" y="1251276"/>
                  </a:lnTo>
                  <a:lnTo>
                    <a:pt x="0" y="1251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08521" y="4836524"/>
            <a:ext cx="377329" cy="377329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D8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108521" y="5556171"/>
            <a:ext cx="377329" cy="37732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D84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5400000">
            <a:off x="16714928" y="7999664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8388893" y="2863420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2"/>
                </a:lnTo>
                <a:lnTo>
                  <a:pt x="0" y="3850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698577" y="2319048"/>
            <a:ext cx="6460326" cy="7951171"/>
            <a:chOff x="0" y="0"/>
            <a:chExt cx="6604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60400" cy="812800"/>
            </a:xfrm>
            <a:custGeom>
              <a:avLst/>
              <a:gdLst/>
              <a:ahLst/>
              <a:cxnLst/>
              <a:rect r="r" b="b" t="t" l="l"/>
              <a:pathLst>
                <a:path h="8128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4"/>
              <a:stretch>
                <a:fillRect l="-60773" t="0" r="-23957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0108521" y="2367370"/>
            <a:ext cx="6123600" cy="1039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7"/>
              </a:lnSpc>
            </a:pPr>
            <a:r>
              <a:rPr lang="en-US" sz="6013">
                <a:solidFill>
                  <a:srgbClr val="CED848"/>
                </a:solidFill>
                <a:latin typeface="Poppins"/>
                <a:ea typeface="Poppins"/>
                <a:cs typeface="Poppins"/>
                <a:sym typeface="Poppins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771076" y="4769849"/>
            <a:ext cx="551787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771076" y="5489496"/>
            <a:ext cx="551787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108521" y="6360483"/>
            <a:ext cx="6550438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00"/>
              </a:lnSpc>
              <a:spcBef>
                <a:spcPct val="0"/>
              </a:spcBef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8442015" y="8796943"/>
            <a:ext cx="9456611" cy="1265572"/>
            <a:chOff x="0" y="0"/>
            <a:chExt cx="12608815" cy="168743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9356282" y="0"/>
              <a:ext cx="3252533" cy="1580266"/>
            </a:xfrm>
            <a:custGeom>
              <a:avLst/>
              <a:gdLst/>
              <a:ahLst/>
              <a:cxnLst/>
              <a:rect r="r" b="b" t="t" l="l"/>
              <a:pathLst>
                <a:path h="1580266" w="3252533">
                  <a:moveTo>
                    <a:pt x="0" y="0"/>
                  </a:moveTo>
                  <a:lnTo>
                    <a:pt x="3252533" y="0"/>
                  </a:lnTo>
                  <a:lnTo>
                    <a:pt x="3252533" y="1580266"/>
                  </a:lnTo>
                  <a:lnTo>
                    <a:pt x="0" y="15802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9579" r="0" b="-6139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4347458" y="83752"/>
              <a:ext cx="1603677" cy="1603677"/>
            </a:xfrm>
            <a:custGeom>
              <a:avLst/>
              <a:gdLst/>
              <a:ahLst/>
              <a:cxnLst/>
              <a:rect r="r" b="b" t="t" l="l"/>
              <a:pathLst>
                <a:path h="1603677" w="1603677">
                  <a:moveTo>
                    <a:pt x="0" y="0"/>
                  </a:moveTo>
                  <a:lnTo>
                    <a:pt x="1603677" y="0"/>
                  </a:lnTo>
                  <a:lnTo>
                    <a:pt x="1603677" y="1603678"/>
                  </a:lnTo>
                  <a:lnTo>
                    <a:pt x="0" y="1603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416062" y="314244"/>
              <a:ext cx="989415" cy="1228523"/>
            </a:xfrm>
            <a:custGeom>
              <a:avLst/>
              <a:gdLst/>
              <a:ahLst/>
              <a:cxnLst/>
              <a:rect r="r" b="b" t="t" l="l"/>
              <a:pathLst>
                <a:path h="1228523" w="989415">
                  <a:moveTo>
                    <a:pt x="0" y="0"/>
                  </a:moveTo>
                  <a:lnTo>
                    <a:pt x="989414" y="0"/>
                  </a:lnTo>
                  <a:lnTo>
                    <a:pt x="989414" y="1228523"/>
                  </a:lnTo>
                  <a:lnTo>
                    <a:pt x="0" y="1228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222281"/>
              <a:ext cx="1383387" cy="1251276"/>
            </a:xfrm>
            <a:custGeom>
              <a:avLst/>
              <a:gdLst/>
              <a:ahLst/>
              <a:cxnLst/>
              <a:rect r="r" b="b" t="t" l="l"/>
              <a:pathLst>
                <a:path h="1251276" w="1383387">
                  <a:moveTo>
                    <a:pt x="0" y="0"/>
                  </a:moveTo>
                  <a:lnTo>
                    <a:pt x="1383387" y="0"/>
                  </a:lnTo>
                  <a:lnTo>
                    <a:pt x="1383387" y="1251276"/>
                  </a:lnTo>
                  <a:lnTo>
                    <a:pt x="0" y="1251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514079" y="222281"/>
              <a:ext cx="2256400" cy="1251276"/>
            </a:xfrm>
            <a:custGeom>
              <a:avLst/>
              <a:gdLst/>
              <a:ahLst/>
              <a:cxnLst/>
              <a:rect r="r" b="b" t="t" l="l"/>
              <a:pathLst>
                <a:path h="1251276" w="2256400">
                  <a:moveTo>
                    <a:pt x="0" y="0"/>
                  </a:moveTo>
                  <a:lnTo>
                    <a:pt x="2256400" y="0"/>
                  </a:lnTo>
                  <a:lnTo>
                    <a:pt x="2256400" y="1251276"/>
                  </a:lnTo>
                  <a:lnTo>
                    <a:pt x="0" y="1251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9614" y="2375043"/>
            <a:ext cx="5329980" cy="1032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7"/>
              </a:lnSpc>
            </a:pPr>
            <a:r>
              <a:rPr lang="en-US" sz="6013">
                <a:solidFill>
                  <a:srgbClr val="CED848"/>
                </a:solidFill>
                <a:latin typeface="Poppins"/>
                <a:ea typeface="Poppins"/>
                <a:cs typeface="Poppins"/>
                <a:sym typeface="Poppins"/>
              </a:rPr>
              <a:t>Texto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952694" y="7288756"/>
            <a:ext cx="6310090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5400000">
            <a:off x="291817" y="7536927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2"/>
                </a:lnTo>
                <a:lnTo>
                  <a:pt x="0" y="3850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15815221" y="2863420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2"/>
                </a:lnTo>
                <a:lnTo>
                  <a:pt x="0" y="3850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576852" y="8199055"/>
            <a:ext cx="5422296" cy="542229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477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252491" y="2498868"/>
            <a:ext cx="7700202" cy="3190434"/>
            <a:chOff x="0" y="0"/>
            <a:chExt cx="1192963" cy="4942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92963" cy="494282"/>
            </a:xfrm>
            <a:custGeom>
              <a:avLst/>
              <a:gdLst/>
              <a:ahLst/>
              <a:cxnLst/>
              <a:rect r="r" b="b" t="t" l="l"/>
              <a:pathLst>
                <a:path h="494282" w="1192963">
                  <a:moveTo>
                    <a:pt x="35190" y="0"/>
                  </a:moveTo>
                  <a:lnTo>
                    <a:pt x="1157773" y="0"/>
                  </a:lnTo>
                  <a:cubicBezTo>
                    <a:pt x="1167106" y="0"/>
                    <a:pt x="1176057" y="3707"/>
                    <a:pt x="1182656" y="10307"/>
                  </a:cubicBezTo>
                  <a:cubicBezTo>
                    <a:pt x="1189255" y="16906"/>
                    <a:pt x="1192963" y="25857"/>
                    <a:pt x="1192963" y="35190"/>
                  </a:cubicBezTo>
                  <a:lnTo>
                    <a:pt x="1192963" y="459092"/>
                  </a:lnTo>
                  <a:cubicBezTo>
                    <a:pt x="1192963" y="468425"/>
                    <a:pt x="1189255" y="477376"/>
                    <a:pt x="1182656" y="483975"/>
                  </a:cubicBezTo>
                  <a:cubicBezTo>
                    <a:pt x="1176057" y="490574"/>
                    <a:pt x="1167106" y="494282"/>
                    <a:pt x="1157773" y="494282"/>
                  </a:cubicBezTo>
                  <a:lnTo>
                    <a:pt x="35190" y="494282"/>
                  </a:lnTo>
                  <a:cubicBezTo>
                    <a:pt x="25857" y="494282"/>
                    <a:pt x="16906" y="490574"/>
                    <a:pt x="10307" y="483975"/>
                  </a:cubicBezTo>
                  <a:cubicBezTo>
                    <a:pt x="3707" y="477376"/>
                    <a:pt x="0" y="468425"/>
                    <a:pt x="0" y="459092"/>
                  </a:cubicBezTo>
                  <a:lnTo>
                    <a:pt x="0" y="35190"/>
                  </a:lnTo>
                  <a:cubicBezTo>
                    <a:pt x="0" y="25857"/>
                    <a:pt x="3707" y="16906"/>
                    <a:pt x="10307" y="10307"/>
                  </a:cubicBezTo>
                  <a:cubicBezTo>
                    <a:pt x="16906" y="3707"/>
                    <a:pt x="25857" y="0"/>
                    <a:pt x="3519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39602" r="0" b="-3960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2253899" y="6738555"/>
            <a:ext cx="6765224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53899" y="7288756"/>
            <a:ext cx="6310090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52694" y="6738555"/>
            <a:ext cx="6765224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385787" y="9004110"/>
            <a:ext cx="8178203" cy="1094484"/>
            <a:chOff x="0" y="0"/>
            <a:chExt cx="10904271" cy="145931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8091437" y="0"/>
              <a:ext cx="2812834" cy="1366635"/>
            </a:xfrm>
            <a:custGeom>
              <a:avLst/>
              <a:gdLst/>
              <a:ahLst/>
              <a:cxnLst/>
              <a:rect r="r" b="b" t="t" l="l"/>
              <a:pathLst>
                <a:path h="1366635" w="2812834">
                  <a:moveTo>
                    <a:pt x="0" y="0"/>
                  </a:moveTo>
                  <a:lnTo>
                    <a:pt x="2812834" y="0"/>
                  </a:lnTo>
                  <a:lnTo>
                    <a:pt x="2812834" y="1366635"/>
                  </a:lnTo>
                  <a:lnTo>
                    <a:pt x="0" y="1366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9579" r="0" b="-6139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759739" y="72430"/>
              <a:ext cx="1386881" cy="1386881"/>
            </a:xfrm>
            <a:custGeom>
              <a:avLst/>
              <a:gdLst/>
              <a:ahLst/>
              <a:cxnLst/>
              <a:rect r="r" b="b" t="t" l="l"/>
              <a:pathLst>
                <a:path h="1386881" w="1386881">
                  <a:moveTo>
                    <a:pt x="0" y="0"/>
                  </a:moveTo>
                  <a:lnTo>
                    <a:pt x="1386882" y="0"/>
                  </a:lnTo>
                  <a:lnTo>
                    <a:pt x="1386882" y="1386881"/>
                  </a:lnTo>
                  <a:lnTo>
                    <a:pt x="0" y="1386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2089442" y="271762"/>
              <a:ext cx="855659" cy="1062443"/>
            </a:xfrm>
            <a:custGeom>
              <a:avLst/>
              <a:gdLst/>
              <a:ahLst/>
              <a:cxnLst/>
              <a:rect r="r" b="b" t="t" l="l"/>
              <a:pathLst>
                <a:path h="1062443" w="855659">
                  <a:moveTo>
                    <a:pt x="0" y="0"/>
                  </a:moveTo>
                  <a:lnTo>
                    <a:pt x="855659" y="0"/>
                  </a:lnTo>
                  <a:lnTo>
                    <a:pt x="855659" y="1062443"/>
                  </a:lnTo>
                  <a:lnTo>
                    <a:pt x="0" y="1062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192231"/>
              <a:ext cx="1196371" cy="1082120"/>
            </a:xfrm>
            <a:custGeom>
              <a:avLst/>
              <a:gdLst/>
              <a:ahLst/>
              <a:cxnLst/>
              <a:rect r="r" b="b" t="t" l="l"/>
              <a:pathLst>
                <a:path h="1082120" w="1196371">
                  <a:moveTo>
                    <a:pt x="0" y="0"/>
                  </a:moveTo>
                  <a:lnTo>
                    <a:pt x="1196371" y="0"/>
                  </a:lnTo>
                  <a:lnTo>
                    <a:pt x="1196371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5633462" y="192231"/>
              <a:ext cx="1951365" cy="1082120"/>
            </a:xfrm>
            <a:custGeom>
              <a:avLst/>
              <a:gdLst/>
              <a:ahLst/>
              <a:cxnLst/>
              <a:rect r="r" b="b" t="t" l="l"/>
              <a:pathLst>
                <a:path h="1082120" w="1951365">
                  <a:moveTo>
                    <a:pt x="0" y="0"/>
                  </a:moveTo>
                  <a:lnTo>
                    <a:pt x="1951365" y="0"/>
                  </a:lnTo>
                  <a:lnTo>
                    <a:pt x="1951365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50838" y="2245909"/>
            <a:ext cx="9366669" cy="9366669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7340" t="0" r="-1734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855862" y="2122084"/>
            <a:ext cx="7759898" cy="1032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7"/>
              </a:lnSpc>
            </a:pPr>
            <a:r>
              <a:rPr lang="en-US" sz="6013">
                <a:solidFill>
                  <a:srgbClr val="CED848"/>
                </a:solidFill>
                <a:latin typeface="Poppins"/>
                <a:ea typeface="Poppins"/>
                <a:cs typeface="Poppins"/>
                <a:sym typeface="Poppins"/>
              </a:rPr>
              <a:t>Texto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786369" y="3654579"/>
            <a:ext cx="6765224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786369" y="6320942"/>
            <a:ext cx="6765224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786369" y="4204780"/>
            <a:ext cx="6310090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86369" y="6871143"/>
            <a:ext cx="6310090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920029" y="3721254"/>
            <a:ext cx="377329" cy="377329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D848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920029" y="6387617"/>
            <a:ext cx="377329" cy="377329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D84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318287" y="8184335"/>
            <a:ext cx="5422296" cy="5422296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477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5400000">
            <a:off x="323047" y="8328906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2"/>
                </a:lnTo>
                <a:lnTo>
                  <a:pt x="0" y="3850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5400000">
            <a:off x="9621444" y="2790281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7" y="0"/>
                </a:lnTo>
                <a:lnTo>
                  <a:pt x="1473767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385787" y="9004110"/>
            <a:ext cx="8178203" cy="1094484"/>
            <a:chOff x="0" y="0"/>
            <a:chExt cx="10904271" cy="145931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8091437" y="0"/>
              <a:ext cx="2812834" cy="1366635"/>
            </a:xfrm>
            <a:custGeom>
              <a:avLst/>
              <a:gdLst/>
              <a:ahLst/>
              <a:cxnLst/>
              <a:rect r="r" b="b" t="t" l="l"/>
              <a:pathLst>
                <a:path h="1366635" w="2812834">
                  <a:moveTo>
                    <a:pt x="0" y="0"/>
                  </a:moveTo>
                  <a:lnTo>
                    <a:pt x="2812834" y="0"/>
                  </a:lnTo>
                  <a:lnTo>
                    <a:pt x="2812834" y="1366635"/>
                  </a:lnTo>
                  <a:lnTo>
                    <a:pt x="0" y="1366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9579" r="0" b="-6139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3759739" y="72430"/>
              <a:ext cx="1386881" cy="1386881"/>
            </a:xfrm>
            <a:custGeom>
              <a:avLst/>
              <a:gdLst/>
              <a:ahLst/>
              <a:cxnLst/>
              <a:rect r="r" b="b" t="t" l="l"/>
              <a:pathLst>
                <a:path h="1386881" w="1386881">
                  <a:moveTo>
                    <a:pt x="0" y="0"/>
                  </a:moveTo>
                  <a:lnTo>
                    <a:pt x="1386882" y="0"/>
                  </a:lnTo>
                  <a:lnTo>
                    <a:pt x="1386882" y="1386881"/>
                  </a:lnTo>
                  <a:lnTo>
                    <a:pt x="0" y="1386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2089442" y="271762"/>
              <a:ext cx="855659" cy="1062443"/>
            </a:xfrm>
            <a:custGeom>
              <a:avLst/>
              <a:gdLst/>
              <a:ahLst/>
              <a:cxnLst/>
              <a:rect r="r" b="b" t="t" l="l"/>
              <a:pathLst>
                <a:path h="1062443" w="855659">
                  <a:moveTo>
                    <a:pt x="0" y="0"/>
                  </a:moveTo>
                  <a:lnTo>
                    <a:pt x="855659" y="0"/>
                  </a:lnTo>
                  <a:lnTo>
                    <a:pt x="855659" y="1062443"/>
                  </a:lnTo>
                  <a:lnTo>
                    <a:pt x="0" y="1062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192231"/>
              <a:ext cx="1196371" cy="1082120"/>
            </a:xfrm>
            <a:custGeom>
              <a:avLst/>
              <a:gdLst/>
              <a:ahLst/>
              <a:cxnLst/>
              <a:rect r="r" b="b" t="t" l="l"/>
              <a:pathLst>
                <a:path h="1082120" w="1196371">
                  <a:moveTo>
                    <a:pt x="0" y="0"/>
                  </a:moveTo>
                  <a:lnTo>
                    <a:pt x="1196371" y="0"/>
                  </a:lnTo>
                  <a:lnTo>
                    <a:pt x="1196371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5633462" y="192231"/>
              <a:ext cx="1951365" cy="1082120"/>
            </a:xfrm>
            <a:custGeom>
              <a:avLst/>
              <a:gdLst/>
              <a:ahLst/>
              <a:cxnLst/>
              <a:rect r="r" b="b" t="t" l="l"/>
              <a:pathLst>
                <a:path h="1082120" w="1951365">
                  <a:moveTo>
                    <a:pt x="0" y="0"/>
                  </a:moveTo>
                  <a:lnTo>
                    <a:pt x="1951365" y="0"/>
                  </a:lnTo>
                  <a:lnTo>
                    <a:pt x="1951365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397476" y="54176"/>
            <a:ext cx="5422296" cy="5422296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477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138290" y="2365475"/>
            <a:ext cx="6209839" cy="620983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06" t="0" r="-24906" b="0"/>
              </a:stretch>
            </a:blipFill>
            <a:ln w="3048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sp>
        <p:nvSpPr>
          <p:cNvPr name="TextBox 7" id="7"/>
          <p:cNvSpPr txBox="true"/>
          <p:nvPr/>
        </p:nvSpPr>
        <p:spPr>
          <a:xfrm rot="0">
            <a:off x="12001857" y="2974512"/>
            <a:ext cx="4269947" cy="1032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7"/>
              </a:lnSpc>
            </a:pPr>
            <a:r>
              <a:rPr lang="en-US" sz="6013">
                <a:solidFill>
                  <a:srgbClr val="CED848"/>
                </a:solidFill>
                <a:latin typeface="Poppins"/>
                <a:ea typeface="Poppins"/>
                <a:cs typeface="Poppins"/>
                <a:sym typeface="Poppins"/>
              </a:rPr>
              <a:t>Texto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10853" y="2698649"/>
            <a:ext cx="343492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10853" y="4865157"/>
            <a:ext cx="343492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10853" y="7034858"/>
            <a:ext cx="343492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10853" y="3151485"/>
            <a:ext cx="3434927" cy="945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407"/>
              </a:lnSpc>
            </a:pPr>
            <a:r>
              <a:rPr lang="en-US" b="true" sz="5291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10853" y="5317994"/>
            <a:ext cx="3434927" cy="945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407"/>
              </a:lnSpc>
            </a:pPr>
            <a:r>
              <a:rPr lang="en-US" b="true" sz="5291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10853" y="7487695"/>
            <a:ext cx="3434927" cy="945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407"/>
              </a:lnSpc>
            </a:pPr>
            <a:r>
              <a:rPr lang="en-US" b="true" sz="5291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983140" y="5210639"/>
            <a:ext cx="5053092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-5400000">
            <a:off x="16200243" y="8611661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5400000">
            <a:off x="4401407" y="2374492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385787" y="9004110"/>
            <a:ext cx="8178203" cy="1094484"/>
            <a:chOff x="0" y="0"/>
            <a:chExt cx="10904271" cy="145931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8091437" y="0"/>
              <a:ext cx="2812834" cy="1366635"/>
            </a:xfrm>
            <a:custGeom>
              <a:avLst/>
              <a:gdLst/>
              <a:ahLst/>
              <a:cxnLst/>
              <a:rect r="r" b="b" t="t" l="l"/>
              <a:pathLst>
                <a:path h="1366635" w="2812834">
                  <a:moveTo>
                    <a:pt x="0" y="0"/>
                  </a:moveTo>
                  <a:lnTo>
                    <a:pt x="2812834" y="0"/>
                  </a:lnTo>
                  <a:lnTo>
                    <a:pt x="2812834" y="1366635"/>
                  </a:lnTo>
                  <a:lnTo>
                    <a:pt x="0" y="1366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9579" r="0" b="-6139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3759739" y="72430"/>
              <a:ext cx="1386881" cy="1386881"/>
            </a:xfrm>
            <a:custGeom>
              <a:avLst/>
              <a:gdLst/>
              <a:ahLst/>
              <a:cxnLst/>
              <a:rect r="r" b="b" t="t" l="l"/>
              <a:pathLst>
                <a:path h="1386881" w="1386881">
                  <a:moveTo>
                    <a:pt x="0" y="0"/>
                  </a:moveTo>
                  <a:lnTo>
                    <a:pt x="1386882" y="0"/>
                  </a:lnTo>
                  <a:lnTo>
                    <a:pt x="1386882" y="1386881"/>
                  </a:lnTo>
                  <a:lnTo>
                    <a:pt x="0" y="1386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2089442" y="271762"/>
              <a:ext cx="855659" cy="1062443"/>
            </a:xfrm>
            <a:custGeom>
              <a:avLst/>
              <a:gdLst/>
              <a:ahLst/>
              <a:cxnLst/>
              <a:rect r="r" b="b" t="t" l="l"/>
              <a:pathLst>
                <a:path h="1062443" w="855659">
                  <a:moveTo>
                    <a:pt x="0" y="0"/>
                  </a:moveTo>
                  <a:lnTo>
                    <a:pt x="855659" y="0"/>
                  </a:lnTo>
                  <a:lnTo>
                    <a:pt x="855659" y="1062443"/>
                  </a:lnTo>
                  <a:lnTo>
                    <a:pt x="0" y="1062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192231"/>
              <a:ext cx="1196371" cy="1082120"/>
            </a:xfrm>
            <a:custGeom>
              <a:avLst/>
              <a:gdLst/>
              <a:ahLst/>
              <a:cxnLst/>
              <a:rect r="r" b="b" t="t" l="l"/>
              <a:pathLst>
                <a:path h="1082120" w="1196371">
                  <a:moveTo>
                    <a:pt x="0" y="0"/>
                  </a:moveTo>
                  <a:lnTo>
                    <a:pt x="1196371" y="0"/>
                  </a:lnTo>
                  <a:lnTo>
                    <a:pt x="1196371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5633462" y="192231"/>
              <a:ext cx="1951365" cy="1082120"/>
            </a:xfrm>
            <a:custGeom>
              <a:avLst/>
              <a:gdLst/>
              <a:ahLst/>
              <a:cxnLst/>
              <a:rect r="r" b="b" t="t" l="l"/>
              <a:pathLst>
                <a:path h="1082120" w="1951365">
                  <a:moveTo>
                    <a:pt x="0" y="0"/>
                  </a:moveTo>
                  <a:lnTo>
                    <a:pt x="1951365" y="0"/>
                  </a:lnTo>
                  <a:lnTo>
                    <a:pt x="1951365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99537" y="2170857"/>
            <a:ext cx="6856474" cy="685647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6335" t="0" r="-2633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059850" y="2170857"/>
            <a:ext cx="6856474" cy="6856474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46" t="0" r="-25046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599750" y="2593055"/>
            <a:ext cx="7088501" cy="1032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37"/>
              </a:lnSpc>
            </a:pPr>
            <a:r>
              <a:rPr lang="en-US" sz="6013">
                <a:solidFill>
                  <a:srgbClr val="CED848"/>
                </a:solidFill>
                <a:latin typeface="Poppins"/>
                <a:ea typeface="Poppins"/>
                <a:cs typeface="Poppins"/>
                <a:sym typeface="Poppins"/>
              </a:rPr>
              <a:t>Texto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829917" y="4855716"/>
            <a:ext cx="6628166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998357" y="6977753"/>
            <a:ext cx="377329" cy="37732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D848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542608" y="6977753"/>
            <a:ext cx="377329" cy="37732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D848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5998357" y="7745608"/>
            <a:ext cx="377329" cy="377329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D848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542608" y="7745608"/>
            <a:ext cx="377329" cy="377329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D848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6660913" y="6911078"/>
            <a:ext cx="231326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05163" y="6911078"/>
            <a:ext cx="231326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660913" y="7678933"/>
            <a:ext cx="2599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05163" y="7678933"/>
            <a:ext cx="231326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TGexto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5288864" y="7844275"/>
            <a:ext cx="5422296" cy="5422296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477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-5400000">
            <a:off x="639520" y="9571703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2"/>
                </a:lnTo>
                <a:lnTo>
                  <a:pt x="0" y="3850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5400000">
            <a:off x="4291460" y="2524369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4624935" y="9192516"/>
            <a:ext cx="8178203" cy="1094484"/>
            <a:chOff x="0" y="0"/>
            <a:chExt cx="10904271" cy="1459311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8091437" y="0"/>
              <a:ext cx="2812834" cy="1366635"/>
            </a:xfrm>
            <a:custGeom>
              <a:avLst/>
              <a:gdLst/>
              <a:ahLst/>
              <a:cxnLst/>
              <a:rect r="r" b="b" t="t" l="l"/>
              <a:pathLst>
                <a:path h="1366635" w="2812834">
                  <a:moveTo>
                    <a:pt x="0" y="0"/>
                  </a:moveTo>
                  <a:lnTo>
                    <a:pt x="2812834" y="0"/>
                  </a:lnTo>
                  <a:lnTo>
                    <a:pt x="2812834" y="1366635"/>
                  </a:lnTo>
                  <a:lnTo>
                    <a:pt x="0" y="1366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9579" r="0" b="-6139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3759739" y="72430"/>
              <a:ext cx="1386881" cy="1386881"/>
            </a:xfrm>
            <a:custGeom>
              <a:avLst/>
              <a:gdLst/>
              <a:ahLst/>
              <a:cxnLst/>
              <a:rect r="r" b="b" t="t" l="l"/>
              <a:pathLst>
                <a:path h="1386881" w="1386881">
                  <a:moveTo>
                    <a:pt x="0" y="0"/>
                  </a:moveTo>
                  <a:lnTo>
                    <a:pt x="1386882" y="0"/>
                  </a:lnTo>
                  <a:lnTo>
                    <a:pt x="1386882" y="1386881"/>
                  </a:lnTo>
                  <a:lnTo>
                    <a:pt x="0" y="1386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2089442" y="271762"/>
              <a:ext cx="855659" cy="1062443"/>
            </a:xfrm>
            <a:custGeom>
              <a:avLst/>
              <a:gdLst/>
              <a:ahLst/>
              <a:cxnLst/>
              <a:rect r="r" b="b" t="t" l="l"/>
              <a:pathLst>
                <a:path h="1062443" w="855659">
                  <a:moveTo>
                    <a:pt x="0" y="0"/>
                  </a:moveTo>
                  <a:lnTo>
                    <a:pt x="855659" y="0"/>
                  </a:lnTo>
                  <a:lnTo>
                    <a:pt x="855659" y="1062443"/>
                  </a:lnTo>
                  <a:lnTo>
                    <a:pt x="0" y="1062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0" y="192231"/>
              <a:ext cx="1196371" cy="1082120"/>
            </a:xfrm>
            <a:custGeom>
              <a:avLst/>
              <a:gdLst/>
              <a:ahLst/>
              <a:cxnLst/>
              <a:rect r="r" b="b" t="t" l="l"/>
              <a:pathLst>
                <a:path h="1082120" w="1196371">
                  <a:moveTo>
                    <a:pt x="0" y="0"/>
                  </a:moveTo>
                  <a:lnTo>
                    <a:pt x="1196371" y="0"/>
                  </a:lnTo>
                  <a:lnTo>
                    <a:pt x="1196371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5633462" y="192231"/>
              <a:ext cx="1951365" cy="1082120"/>
            </a:xfrm>
            <a:custGeom>
              <a:avLst/>
              <a:gdLst/>
              <a:ahLst/>
              <a:cxnLst/>
              <a:rect r="r" b="b" t="t" l="l"/>
              <a:pathLst>
                <a:path h="1082120" w="1951365">
                  <a:moveTo>
                    <a:pt x="0" y="0"/>
                  </a:moveTo>
                  <a:lnTo>
                    <a:pt x="1951365" y="0"/>
                  </a:lnTo>
                  <a:lnTo>
                    <a:pt x="1951365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813163" y="1168117"/>
            <a:ext cx="446137" cy="128021"/>
            <a:chOff x="0" y="0"/>
            <a:chExt cx="117501" cy="337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501" cy="33718"/>
            </a:xfrm>
            <a:custGeom>
              <a:avLst/>
              <a:gdLst/>
              <a:ahLst/>
              <a:cxnLst/>
              <a:rect r="r" b="b" t="t" l="l"/>
              <a:pathLst>
                <a:path h="33718" w="117501">
                  <a:moveTo>
                    <a:pt x="16859" y="0"/>
                  </a:moveTo>
                  <a:lnTo>
                    <a:pt x="100642" y="0"/>
                  </a:lnTo>
                  <a:cubicBezTo>
                    <a:pt x="105114" y="0"/>
                    <a:pt x="109402" y="1776"/>
                    <a:pt x="112563" y="4938"/>
                  </a:cubicBezTo>
                  <a:cubicBezTo>
                    <a:pt x="115725" y="8099"/>
                    <a:pt x="117501" y="12388"/>
                    <a:pt x="117501" y="16859"/>
                  </a:cubicBezTo>
                  <a:lnTo>
                    <a:pt x="117501" y="16859"/>
                  </a:lnTo>
                  <a:cubicBezTo>
                    <a:pt x="117501" y="26170"/>
                    <a:pt x="109953" y="33718"/>
                    <a:pt x="100642" y="33718"/>
                  </a:cubicBezTo>
                  <a:lnTo>
                    <a:pt x="16859" y="33718"/>
                  </a:lnTo>
                  <a:cubicBezTo>
                    <a:pt x="12388" y="33718"/>
                    <a:pt x="8099" y="31941"/>
                    <a:pt x="4938" y="28780"/>
                  </a:cubicBezTo>
                  <a:cubicBezTo>
                    <a:pt x="1776" y="25618"/>
                    <a:pt x="0" y="21330"/>
                    <a:pt x="0" y="16859"/>
                  </a:cubicBezTo>
                  <a:lnTo>
                    <a:pt x="0" y="16859"/>
                  </a:lnTo>
                  <a:cubicBezTo>
                    <a:pt x="0" y="12388"/>
                    <a:pt x="1776" y="8099"/>
                    <a:pt x="4938" y="4938"/>
                  </a:cubicBezTo>
                  <a:cubicBezTo>
                    <a:pt x="8099" y="1776"/>
                    <a:pt x="12388" y="0"/>
                    <a:pt x="16859" y="0"/>
                  </a:cubicBezTo>
                  <a:close/>
                </a:path>
              </a:pathLst>
            </a:custGeom>
            <a:solidFill>
              <a:srgbClr val="CED848"/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7501" cy="71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98685" y="5409377"/>
            <a:ext cx="7045365" cy="704536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3260" t="0" r="-2326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7823336" y="2753320"/>
            <a:ext cx="4950698" cy="495069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4626" t="0" r="-24626" b="0"/>
              </a:stretch>
            </a:blipFill>
            <a:ln w="3048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634384" y="7278397"/>
            <a:ext cx="746101" cy="748910"/>
          </a:xfrm>
          <a:custGeom>
            <a:avLst/>
            <a:gdLst/>
            <a:ahLst/>
            <a:cxnLst/>
            <a:rect r="r" b="b" t="t" l="l"/>
            <a:pathLst>
              <a:path h="748910" w="746101">
                <a:moveTo>
                  <a:pt x="0" y="0"/>
                </a:moveTo>
                <a:lnTo>
                  <a:pt x="746101" y="0"/>
                </a:lnTo>
                <a:lnTo>
                  <a:pt x="746101" y="748909"/>
                </a:lnTo>
                <a:lnTo>
                  <a:pt x="0" y="7489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111180" y="2446295"/>
            <a:ext cx="3925051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111180" y="3010808"/>
            <a:ext cx="4148120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34384" y="2595925"/>
            <a:ext cx="5197208" cy="1032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7"/>
              </a:lnSpc>
            </a:pPr>
            <a:r>
              <a:rPr lang="en-US" sz="6013">
                <a:solidFill>
                  <a:srgbClr val="CED848"/>
                </a:solidFill>
                <a:latin typeface="Poppins"/>
                <a:ea typeface="Poppins"/>
                <a:cs typeface="Poppins"/>
                <a:sym typeface="Poppins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15667" y="4976966"/>
            <a:ext cx="5053092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25215" y="7398851"/>
            <a:ext cx="4094123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-5400000">
            <a:off x="6761978" y="2695109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2"/>
                </a:lnTo>
                <a:lnTo>
                  <a:pt x="0" y="3850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5400000">
            <a:off x="872" y="8002666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7" y="0"/>
                </a:lnTo>
                <a:lnTo>
                  <a:pt x="1473767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8235223" y="8799948"/>
            <a:ext cx="5422296" cy="5422296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477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385787" y="9004110"/>
            <a:ext cx="8178203" cy="1094484"/>
            <a:chOff x="0" y="0"/>
            <a:chExt cx="10904271" cy="145931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8091437" y="0"/>
              <a:ext cx="2812834" cy="1366635"/>
            </a:xfrm>
            <a:custGeom>
              <a:avLst/>
              <a:gdLst/>
              <a:ahLst/>
              <a:cxnLst/>
              <a:rect r="r" b="b" t="t" l="l"/>
              <a:pathLst>
                <a:path h="1366635" w="2812834">
                  <a:moveTo>
                    <a:pt x="0" y="0"/>
                  </a:moveTo>
                  <a:lnTo>
                    <a:pt x="2812834" y="0"/>
                  </a:lnTo>
                  <a:lnTo>
                    <a:pt x="2812834" y="1366635"/>
                  </a:lnTo>
                  <a:lnTo>
                    <a:pt x="0" y="1366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-9579" r="0" b="-6139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3759739" y="72430"/>
              <a:ext cx="1386881" cy="1386881"/>
            </a:xfrm>
            <a:custGeom>
              <a:avLst/>
              <a:gdLst/>
              <a:ahLst/>
              <a:cxnLst/>
              <a:rect r="r" b="b" t="t" l="l"/>
              <a:pathLst>
                <a:path h="1386881" w="1386881">
                  <a:moveTo>
                    <a:pt x="0" y="0"/>
                  </a:moveTo>
                  <a:lnTo>
                    <a:pt x="1386882" y="0"/>
                  </a:lnTo>
                  <a:lnTo>
                    <a:pt x="1386882" y="1386881"/>
                  </a:lnTo>
                  <a:lnTo>
                    <a:pt x="0" y="1386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2089442" y="271762"/>
              <a:ext cx="855659" cy="1062443"/>
            </a:xfrm>
            <a:custGeom>
              <a:avLst/>
              <a:gdLst/>
              <a:ahLst/>
              <a:cxnLst/>
              <a:rect r="r" b="b" t="t" l="l"/>
              <a:pathLst>
                <a:path h="1062443" w="855659">
                  <a:moveTo>
                    <a:pt x="0" y="0"/>
                  </a:moveTo>
                  <a:lnTo>
                    <a:pt x="855659" y="0"/>
                  </a:lnTo>
                  <a:lnTo>
                    <a:pt x="855659" y="1062443"/>
                  </a:lnTo>
                  <a:lnTo>
                    <a:pt x="0" y="1062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192231"/>
              <a:ext cx="1196371" cy="1082120"/>
            </a:xfrm>
            <a:custGeom>
              <a:avLst/>
              <a:gdLst/>
              <a:ahLst/>
              <a:cxnLst/>
              <a:rect r="r" b="b" t="t" l="l"/>
              <a:pathLst>
                <a:path h="1082120" w="1196371">
                  <a:moveTo>
                    <a:pt x="0" y="0"/>
                  </a:moveTo>
                  <a:lnTo>
                    <a:pt x="1196371" y="0"/>
                  </a:lnTo>
                  <a:lnTo>
                    <a:pt x="1196371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5633462" y="192231"/>
              <a:ext cx="1951365" cy="1082120"/>
            </a:xfrm>
            <a:custGeom>
              <a:avLst/>
              <a:gdLst/>
              <a:ahLst/>
              <a:cxnLst/>
              <a:rect r="r" b="b" t="t" l="l"/>
              <a:pathLst>
                <a:path h="1082120" w="1951365">
                  <a:moveTo>
                    <a:pt x="0" y="0"/>
                  </a:moveTo>
                  <a:lnTo>
                    <a:pt x="1951365" y="0"/>
                  </a:lnTo>
                  <a:lnTo>
                    <a:pt x="1951365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499894" y="2511270"/>
            <a:ext cx="6181810" cy="1032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7"/>
              </a:lnSpc>
            </a:pPr>
            <a:r>
              <a:rPr lang="en-US" sz="6013">
                <a:solidFill>
                  <a:srgbClr val="CED848"/>
                </a:solidFill>
                <a:latin typeface="Poppins"/>
                <a:ea typeface="Poppins"/>
                <a:cs typeface="Poppins"/>
                <a:sym typeface="Poppins"/>
              </a:rPr>
              <a:t>Texto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755936" y="5143500"/>
            <a:ext cx="7045365" cy="704536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06" t="0" r="-24906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1682448" y="7756702"/>
            <a:ext cx="5422296" cy="542229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477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952694" y="2568420"/>
            <a:ext cx="6765224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52694" y="6468126"/>
            <a:ext cx="6765224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2499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52694" y="3118621"/>
            <a:ext cx="6310090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52694" y="7018328"/>
            <a:ext cx="6310090" cy="4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US" sz="2000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952694" y="4894583"/>
            <a:ext cx="3434927" cy="945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407"/>
              </a:lnSpc>
            </a:pPr>
            <a:r>
              <a:rPr lang="en-US" b="true" sz="5291">
                <a:solidFill>
                  <a:srgbClr val="CED84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Texto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-5400000">
            <a:off x="16491859" y="5647412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5400000">
            <a:off x="303676" y="3614307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9693072" y="9005878"/>
            <a:ext cx="8178203" cy="1094484"/>
            <a:chOff x="0" y="0"/>
            <a:chExt cx="10904271" cy="145931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8091437" y="0"/>
              <a:ext cx="2812834" cy="1366635"/>
            </a:xfrm>
            <a:custGeom>
              <a:avLst/>
              <a:gdLst/>
              <a:ahLst/>
              <a:cxnLst/>
              <a:rect r="r" b="b" t="t" l="l"/>
              <a:pathLst>
                <a:path h="1366635" w="2812834">
                  <a:moveTo>
                    <a:pt x="0" y="0"/>
                  </a:moveTo>
                  <a:lnTo>
                    <a:pt x="2812834" y="0"/>
                  </a:lnTo>
                  <a:lnTo>
                    <a:pt x="2812834" y="1366635"/>
                  </a:lnTo>
                  <a:lnTo>
                    <a:pt x="0" y="1366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9579" r="0" b="-6139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759739" y="72430"/>
              <a:ext cx="1386881" cy="1386881"/>
            </a:xfrm>
            <a:custGeom>
              <a:avLst/>
              <a:gdLst/>
              <a:ahLst/>
              <a:cxnLst/>
              <a:rect r="r" b="b" t="t" l="l"/>
              <a:pathLst>
                <a:path h="1386881" w="1386881">
                  <a:moveTo>
                    <a:pt x="0" y="0"/>
                  </a:moveTo>
                  <a:lnTo>
                    <a:pt x="1386882" y="0"/>
                  </a:lnTo>
                  <a:lnTo>
                    <a:pt x="1386882" y="1386881"/>
                  </a:lnTo>
                  <a:lnTo>
                    <a:pt x="0" y="1386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089442" y="271762"/>
              <a:ext cx="855659" cy="1062443"/>
            </a:xfrm>
            <a:custGeom>
              <a:avLst/>
              <a:gdLst/>
              <a:ahLst/>
              <a:cxnLst/>
              <a:rect r="r" b="b" t="t" l="l"/>
              <a:pathLst>
                <a:path h="1062443" w="855659">
                  <a:moveTo>
                    <a:pt x="0" y="0"/>
                  </a:moveTo>
                  <a:lnTo>
                    <a:pt x="855659" y="0"/>
                  </a:lnTo>
                  <a:lnTo>
                    <a:pt x="855659" y="1062443"/>
                  </a:lnTo>
                  <a:lnTo>
                    <a:pt x="0" y="1062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192231"/>
              <a:ext cx="1196371" cy="1082120"/>
            </a:xfrm>
            <a:custGeom>
              <a:avLst/>
              <a:gdLst/>
              <a:ahLst/>
              <a:cxnLst/>
              <a:rect r="r" b="b" t="t" l="l"/>
              <a:pathLst>
                <a:path h="1082120" w="1196371">
                  <a:moveTo>
                    <a:pt x="0" y="0"/>
                  </a:moveTo>
                  <a:lnTo>
                    <a:pt x="1196371" y="0"/>
                  </a:lnTo>
                  <a:lnTo>
                    <a:pt x="1196371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5633462" y="192231"/>
              <a:ext cx="1951365" cy="1082120"/>
            </a:xfrm>
            <a:custGeom>
              <a:avLst/>
              <a:gdLst/>
              <a:ahLst/>
              <a:cxnLst/>
              <a:rect r="r" b="b" t="t" l="l"/>
              <a:pathLst>
                <a:path h="1082120" w="1951365">
                  <a:moveTo>
                    <a:pt x="0" y="0"/>
                  </a:moveTo>
                  <a:lnTo>
                    <a:pt x="1951365" y="0"/>
                  </a:lnTo>
                  <a:lnTo>
                    <a:pt x="1951365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95260" y="7226861"/>
            <a:ext cx="333375" cy="329738"/>
          </a:xfrm>
          <a:custGeom>
            <a:avLst/>
            <a:gdLst/>
            <a:ahLst/>
            <a:cxnLst/>
            <a:rect r="r" b="b" t="t" l="l"/>
            <a:pathLst>
              <a:path h="329738" w="333375">
                <a:moveTo>
                  <a:pt x="0" y="0"/>
                </a:moveTo>
                <a:lnTo>
                  <a:pt x="333375" y="0"/>
                </a:lnTo>
                <a:lnTo>
                  <a:pt x="333375" y="329738"/>
                </a:lnTo>
                <a:lnTo>
                  <a:pt x="0" y="329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795260" y="6456721"/>
            <a:ext cx="333375" cy="237605"/>
          </a:xfrm>
          <a:custGeom>
            <a:avLst/>
            <a:gdLst/>
            <a:ahLst/>
            <a:cxnLst/>
            <a:rect r="r" b="b" t="t" l="l"/>
            <a:pathLst>
              <a:path h="237605" w="333375">
                <a:moveTo>
                  <a:pt x="0" y="0"/>
                </a:moveTo>
                <a:lnTo>
                  <a:pt x="333375" y="0"/>
                </a:lnTo>
                <a:lnTo>
                  <a:pt x="333375" y="237605"/>
                </a:lnTo>
                <a:lnTo>
                  <a:pt x="0" y="237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95260" y="5521326"/>
            <a:ext cx="273027" cy="374650"/>
          </a:xfrm>
          <a:custGeom>
            <a:avLst/>
            <a:gdLst/>
            <a:ahLst/>
            <a:cxnLst/>
            <a:rect r="r" b="b" t="t" l="l"/>
            <a:pathLst>
              <a:path h="374650" w="273027">
                <a:moveTo>
                  <a:pt x="0" y="0"/>
                </a:moveTo>
                <a:lnTo>
                  <a:pt x="273027" y="0"/>
                </a:lnTo>
                <a:lnTo>
                  <a:pt x="273027" y="374650"/>
                </a:lnTo>
                <a:lnTo>
                  <a:pt x="0" y="3746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1214014" y="3456783"/>
            <a:ext cx="10207248" cy="1020724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D848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1390587" y="1552283"/>
            <a:ext cx="6897413" cy="8734717"/>
          </a:xfrm>
          <a:custGeom>
            <a:avLst/>
            <a:gdLst/>
            <a:ahLst/>
            <a:cxnLst/>
            <a:rect r="r" b="b" t="t" l="l"/>
            <a:pathLst>
              <a:path h="8734717" w="6897413">
                <a:moveTo>
                  <a:pt x="0" y="0"/>
                </a:moveTo>
                <a:lnTo>
                  <a:pt x="6897413" y="0"/>
                </a:lnTo>
                <a:lnTo>
                  <a:pt x="6897413" y="8734717"/>
                </a:lnTo>
                <a:lnTo>
                  <a:pt x="0" y="87347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319" r="0" b="-2920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649129" y="2867006"/>
            <a:ext cx="10522537" cy="2066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709"/>
              </a:lnSpc>
            </a:pPr>
            <a:r>
              <a:rPr lang="en-US" sz="11901" b="true">
                <a:solidFill>
                  <a:srgbClr val="058E9B"/>
                </a:solidFill>
                <a:latin typeface="Poppins Bold"/>
                <a:ea typeface="Poppins Bold"/>
                <a:cs typeface="Poppins Bold"/>
                <a:sym typeface="Poppins Bold"/>
              </a:rPr>
              <a:t>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591153" y="5454651"/>
            <a:ext cx="276595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b="true" sz="2499" strike="noStrike" u="none">
                <a:solidFill>
                  <a:srgbClr val="EBF46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+123-456-7890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591153" y="6321524"/>
            <a:ext cx="4462436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EBF46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591153" y="7115274"/>
            <a:ext cx="4407601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EBF46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Texto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-2817595" y="4273429"/>
            <a:ext cx="4231316" cy="4231316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477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-5400000">
            <a:off x="7871907" y="7364088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7" y="0"/>
                </a:lnTo>
                <a:lnTo>
                  <a:pt x="1473767" y="385022"/>
                </a:lnTo>
                <a:lnTo>
                  <a:pt x="0" y="3850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5400000">
            <a:off x="540055" y="4004135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385787" y="9004110"/>
            <a:ext cx="8178203" cy="1094484"/>
            <a:chOff x="0" y="0"/>
            <a:chExt cx="10904271" cy="145931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8091437" y="0"/>
              <a:ext cx="2812834" cy="1366635"/>
            </a:xfrm>
            <a:custGeom>
              <a:avLst/>
              <a:gdLst/>
              <a:ahLst/>
              <a:cxnLst/>
              <a:rect r="r" b="b" t="t" l="l"/>
              <a:pathLst>
                <a:path h="1366635" w="2812834">
                  <a:moveTo>
                    <a:pt x="0" y="0"/>
                  </a:moveTo>
                  <a:lnTo>
                    <a:pt x="2812834" y="0"/>
                  </a:lnTo>
                  <a:lnTo>
                    <a:pt x="2812834" y="1366635"/>
                  </a:lnTo>
                  <a:lnTo>
                    <a:pt x="0" y="1366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-9579" r="0" b="-6139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3759739" y="72430"/>
              <a:ext cx="1386881" cy="1386881"/>
            </a:xfrm>
            <a:custGeom>
              <a:avLst/>
              <a:gdLst/>
              <a:ahLst/>
              <a:cxnLst/>
              <a:rect r="r" b="b" t="t" l="l"/>
              <a:pathLst>
                <a:path h="1386881" w="1386881">
                  <a:moveTo>
                    <a:pt x="0" y="0"/>
                  </a:moveTo>
                  <a:lnTo>
                    <a:pt x="1386882" y="0"/>
                  </a:lnTo>
                  <a:lnTo>
                    <a:pt x="1386882" y="1386881"/>
                  </a:lnTo>
                  <a:lnTo>
                    <a:pt x="0" y="1386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089442" y="271762"/>
              <a:ext cx="855659" cy="1062443"/>
            </a:xfrm>
            <a:custGeom>
              <a:avLst/>
              <a:gdLst/>
              <a:ahLst/>
              <a:cxnLst/>
              <a:rect r="r" b="b" t="t" l="l"/>
              <a:pathLst>
                <a:path h="1062443" w="855659">
                  <a:moveTo>
                    <a:pt x="0" y="0"/>
                  </a:moveTo>
                  <a:lnTo>
                    <a:pt x="855659" y="0"/>
                  </a:lnTo>
                  <a:lnTo>
                    <a:pt x="855659" y="1062443"/>
                  </a:lnTo>
                  <a:lnTo>
                    <a:pt x="0" y="1062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192231"/>
              <a:ext cx="1196371" cy="1082120"/>
            </a:xfrm>
            <a:custGeom>
              <a:avLst/>
              <a:gdLst/>
              <a:ahLst/>
              <a:cxnLst/>
              <a:rect r="r" b="b" t="t" l="l"/>
              <a:pathLst>
                <a:path h="1082120" w="1196371">
                  <a:moveTo>
                    <a:pt x="0" y="0"/>
                  </a:moveTo>
                  <a:lnTo>
                    <a:pt x="1196371" y="0"/>
                  </a:lnTo>
                  <a:lnTo>
                    <a:pt x="1196371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5633462" y="192231"/>
              <a:ext cx="1951365" cy="1082120"/>
            </a:xfrm>
            <a:custGeom>
              <a:avLst/>
              <a:gdLst/>
              <a:ahLst/>
              <a:cxnLst/>
              <a:rect r="r" b="b" t="t" l="l"/>
              <a:pathLst>
                <a:path h="1082120" w="1951365">
                  <a:moveTo>
                    <a:pt x="0" y="0"/>
                  </a:moveTo>
                  <a:lnTo>
                    <a:pt x="1951365" y="0"/>
                  </a:lnTo>
                  <a:lnTo>
                    <a:pt x="1951365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95260" y="7226861"/>
            <a:ext cx="333375" cy="329738"/>
          </a:xfrm>
          <a:custGeom>
            <a:avLst/>
            <a:gdLst/>
            <a:ahLst/>
            <a:cxnLst/>
            <a:rect r="r" b="b" t="t" l="l"/>
            <a:pathLst>
              <a:path h="329738" w="333375">
                <a:moveTo>
                  <a:pt x="0" y="0"/>
                </a:moveTo>
                <a:lnTo>
                  <a:pt x="333375" y="0"/>
                </a:lnTo>
                <a:lnTo>
                  <a:pt x="333375" y="329738"/>
                </a:lnTo>
                <a:lnTo>
                  <a:pt x="0" y="329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795260" y="6456721"/>
            <a:ext cx="333375" cy="237605"/>
          </a:xfrm>
          <a:custGeom>
            <a:avLst/>
            <a:gdLst/>
            <a:ahLst/>
            <a:cxnLst/>
            <a:rect r="r" b="b" t="t" l="l"/>
            <a:pathLst>
              <a:path h="237605" w="333375">
                <a:moveTo>
                  <a:pt x="0" y="0"/>
                </a:moveTo>
                <a:lnTo>
                  <a:pt x="333375" y="0"/>
                </a:lnTo>
                <a:lnTo>
                  <a:pt x="333375" y="237605"/>
                </a:lnTo>
                <a:lnTo>
                  <a:pt x="0" y="237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95260" y="5521326"/>
            <a:ext cx="273027" cy="374650"/>
          </a:xfrm>
          <a:custGeom>
            <a:avLst/>
            <a:gdLst/>
            <a:ahLst/>
            <a:cxnLst/>
            <a:rect r="r" b="b" t="t" l="l"/>
            <a:pathLst>
              <a:path h="374650" w="273027">
                <a:moveTo>
                  <a:pt x="0" y="0"/>
                </a:moveTo>
                <a:lnTo>
                  <a:pt x="273027" y="0"/>
                </a:lnTo>
                <a:lnTo>
                  <a:pt x="273027" y="374650"/>
                </a:lnTo>
                <a:lnTo>
                  <a:pt x="0" y="3746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1836826" y="3124181"/>
            <a:ext cx="10207248" cy="1020724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D848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2978876" y="4272540"/>
            <a:ext cx="4231316" cy="423131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47700" cap="sq">
              <a:gradFill>
                <a:gsLst>
                  <a:gs pos="0">
                    <a:srgbClr val="1F64B7">
                      <a:alpha val="100000"/>
                    </a:srgbClr>
                  </a:gs>
                  <a:gs pos="100000">
                    <a:srgbClr val="6ACBC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5400000">
            <a:off x="7871907" y="7364088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7" y="0"/>
                </a:lnTo>
                <a:lnTo>
                  <a:pt x="1473767" y="385022"/>
                </a:lnTo>
                <a:lnTo>
                  <a:pt x="0" y="3850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5400000">
            <a:off x="416452" y="4006877"/>
            <a:ext cx="1473766" cy="385021"/>
          </a:xfrm>
          <a:custGeom>
            <a:avLst/>
            <a:gdLst/>
            <a:ahLst/>
            <a:cxnLst/>
            <a:rect r="r" b="b" t="t" l="l"/>
            <a:pathLst>
              <a:path h="385021" w="1473766">
                <a:moveTo>
                  <a:pt x="0" y="0"/>
                </a:moveTo>
                <a:lnTo>
                  <a:pt x="1473766" y="0"/>
                </a:lnTo>
                <a:lnTo>
                  <a:pt x="1473766" y="385021"/>
                </a:lnTo>
                <a:lnTo>
                  <a:pt x="0" y="3850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82397" y="0"/>
            <a:ext cx="5205603" cy="2188074"/>
          </a:xfrm>
          <a:custGeom>
            <a:avLst/>
            <a:gdLst/>
            <a:ahLst/>
            <a:cxnLst/>
            <a:rect r="r" b="b" t="t" l="l"/>
            <a:pathLst>
              <a:path h="2188074" w="5205603">
                <a:moveTo>
                  <a:pt x="0" y="0"/>
                </a:moveTo>
                <a:lnTo>
                  <a:pt x="5205603" y="0"/>
                </a:lnTo>
                <a:lnTo>
                  <a:pt x="5205603" y="2188074"/>
                </a:lnTo>
                <a:lnTo>
                  <a:pt x="0" y="21880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288055" y="3462505"/>
            <a:ext cx="10515359" cy="7010240"/>
          </a:xfrm>
          <a:custGeom>
            <a:avLst/>
            <a:gdLst/>
            <a:ahLst/>
            <a:cxnLst/>
            <a:rect r="r" b="b" t="t" l="l"/>
            <a:pathLst>
              <a:path h="7010240" w="10515359">
                <a:moveTo>
                  <a:pt x="0" y="0"/>
                </a:moveTo>
                <a:lnTo>
                  <a:pt x="10515359" y="0"/>
                </a:lnTo>
                <a:lnTo>
                  <a:pt x="10515359" y="7010239"/>
                </a:lnTo>
                <a:lnTo>
                  <a:pt x="0" y="70102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649129" y="2867006"/>
            <a:ext cx="10522537" cy="2066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709"/>
              </a:lnSpc>
            </a:pPr>
            <a:r>
              <a:rPr lang="en-US" sz="11901" b="true">
                <a:solidFill>
                  <a:srgbClr val="058E9B"/>
                </a:solidFill>
                <a:latin typeface="Poppins Bold"/>
                <a:ea typeface="Poppins Bold"/>
                <a:cs typeface="Poppins Bold"/>
                <a:sym typeface="Poppins Bold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591153" y="5454651"/>
            <a:ext cx="276595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b="true" sz="2499" strike="noStrike" u="none">
                <a:solidFill>
                  <a:srgbClr val="EBF46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+123-456-7890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591153" y="6321524"/>
            <a:ext cx="4462436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EBF46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591153" y="7115274"/>
            <a:ext cx="4407601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EBF46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Texto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265159" y="242916"/>
            <a:ext cx="1638537" cy="1555121"/>
          </a:xfrm>
          <a:custGeom>
            <a:avLst/>
            <a:gdLst/>
            <a:ahLst/>
            <a:cxnLst/>
            <a:rect r="r" b="b" t="t" l="l"/>
            <a:pathLst>
              <a:path h="1555121" w="1638537">
                <a:moveTo>
                  <a:pt x="0" y="0"/>
                </a:moveTo>
                <a:lnTo>
                  <a:pt x="1638537" y="0"/>
                </a:lnTo>
                <a:lnTo>
                  <a:pt x="1638537" y="1555121"/>
                </a:lnTo>
                <a:lnTo>
                  <a:pt x="0" y="15551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385787" y="9004110"/>
            <a:ext cx="8178203" cy="1094484"/>
            <a:chOff x="0" y="0"/>
            <a:chExt cx="10904271" cy="145931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8091437" y="0"/>
              <a:ext cx="2812834" cy="1366635"/>
            </a:xfrm>
            <a:custGeom>
              <a:avLst/>
              <a:gdLst/>
              <a:ahLst/>
              <a:cxnLst/>
              <a:rect r="r" b="b" t="t" l="l"/>
              <a:pathLst>
                <a:path h="1366635" w="2812834">
                  <a:moveTo>
                    <a:pt x="0" y="0"/>
                  </a:moveTo>
                  <a:lnTo>
                    <a:pt x="2812834" y="0"/>
                  </a:lnTo>
                  <a:lnTo>
                    <a:pt x="2812834" y="1366635"/>
                  </a:lnTo>
                  <a:lnTo>
                    <a:pt x="0" y="1366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-9579" r="0" b="-6139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3759739" y="72430"/>
              <a:ext cx="1386881" cy="1386881"/>
            </a:xfrm>
            <a:custGeom>
              <a:avLst/>
              <a:gdLst/>
              <a:ahLst/>
              <a:cxnLst/>
              <a:rect r="r" b="b" t="t" l="l"/>
              <a:pathLst>
                <a:path h="1386881" w="1386881">
                  <a:moveTo>
                    <a:pt x="0" y="0"/>
                  </a:moveTo>
                  <a:lnTo>
                    <a:pt x="1386882" y="0"/>
                  </a:lnTo>
                  <a:lnTo>
                    <a:pt x="1386882" y="1386881"/>
                  </a:lnTo>
                  <a:lnTo>
                    <a:pt x="0" y="1386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089442" y="271762"/>
              <a:ext cx="855659" cy="1062443"/>
            </a:xfrm>
            <a:custGeom>
              <a:avLst/>
              <a:gdLst/>
              <a:ahLst/>
              <a:cxnLst/>
              <a:rect r="r" b="b" t="t" l="l"/>
              <a:pathLst>
                <a:path h="1062443" w="855659">
                  <a:moveTo>
                    <a:pt x="0" y="0"/>
                  </a:moveTo>
                  <a:lnTo>
                    <a:pt x="855659" y="0"/>
                  </a:lnTo>
                  <a:lnTo>
                    <a:pt x="855659" y="1062443"/>
                  </a:lnTo>
                  <a:lnTo>
                    <a:pt x="0" y="1062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192231"/>
              <a:ext cx="1196371" cy="1082120"/>
            </a:xfrm>
            <a:custGeom>
              <a:avLst/>
              <a:gdLst/>
              <a:ahLst/>
              <a:cxnLst/>
              <a:rect r="r" b="b" t="t" l="l"/>
              <a:pathLst>
                <a:path h="1082120" w="1196371">
                  <a:moveTo>
                    <a:pt x="0" y="0"/>
                  </a:moveTo>
                  <a:lnTo>
                    <a:pt x="1196371" y="0"/>
                  </a:lnTo>
                  <a:lnTo>
                    <a:pt x="1196371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5633462" y="192231"/>
              <a:ext cx="1951365" cy="1082120"/>
            </a:xfrm>
            <a:custGeom>
              <a:avLst/>
              <a:gdLst/>
              <a:ahLst/>
              <a:cxnLst/>
              <a:rect r="r" b="b" t="t" l="l"/>
              <a:pathLst>
                <a:path h="1082120" w="1951365">
                  <a:moveTo>
                    <a:pt x="0" y="0"/>
                  </a:moveTo>
                  <a:lnTo>
                    <a:pt x="1951365" y="0"/>
                  </a:lnTo>
                  <a:lnTo>
                    <a:pt x="1951365" y="1082121"/>
                  </a:lnTo>
                  <a:lnTo>
                    <a:pt x="0" y="1082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DAGsctjlIa8</dc:identifier>
  <dcterms:modified xsi:type="dcterms:W3CDTF">2011-08-01T06:04:30Z</dcterms:modified>
  <cp:revision>1</cp:revision>
  <dc:title>White Blue Health Care Innovation Presentation</dc:title>
</cp:coreProperties>
</file>